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258" r:id="rId3"/>
    <p:sldId id="283" r:id="rId4"/>
    <p:sldId id="284" r:id="rId5"/>
    <p:sldId id="259" r:id="rId6"/>
    <p:sldId id="260" r:id="rId7"/>
    <p:sldId id="261" r:id="rId8"/>
    <p:sldId id="282" r:id="rId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455"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E0FD28-0B72-A04E-427B-E8DFD81E9AE2}"/>
              </a:ext>
            </a:extLst>
          </p:cNvPr>
          <p:cNvSpPr txBox="1">
            <a:spLocks noGrp="1"/>
          </p:cNvSpPr>
          <p:nvPr>
            <p:ph type="hdr" sz="quarter"/>
          </p:nvPr>
        </p:nvSpPr>
        <p:spPr>
          <a:xfrm>
            <a:off x="0" y="0"/>
            <a:ext cx="3038478" cy="465136"/>
          </a:xfrm>
          <a:prstGeom prst="rect">
            <a:avLst/>
          </a:prstGeom>
          <a:noFill/>
          <a:ln>
            <a:noFill/>
          </a:ln>
        </p:spPr>
        <p:txBody>
          <a:bodyPr vert="horz" wrap="square" lIns="93177" tIns="46588" rIns="93177" bIns="46588"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a:endParaRPr>
          </a:p>
        </p:txBody>
      </p:sp>
      <p:sp>
        <p:nvSpPr>
          <p:cNvPr id="3" name="Date Placeholder 2">
            <a:extLst>
              <a:ext uri="{FF2B5EF4-FFF2-40B4-BE49-F238E27FC236}">
                <a16:creationId xmlns:a16="http://schemas.microsoft.com/office/drawing/2014/main" id="{0FB8C13C-73FF-C64E-7948-0871A90CC32B}"/>
              </a:ext>
            </a:extLst>
          </p:cNvPr>
          <p:cNvSpPr txBox="1">
            <a:spLocks noGrp="1"/>
          </p:cNvSpPr>
          <p:nvPr>
            <p:ph type="dt" sz="quarter" idx="1"/>
          </p:nvPr>
        </p:nvSpPr>
        <p:spPr>
          <a:xfrm>
            <a:off x="3970333" y="0"/>
            <a:ext cx="3038478" cy="465136"/>
          </a:xfrm>
          <a:prstGeom prst="rect">
            <a:avLst/>
          </a:prstGeom>
          <a:noFill/>
          <a:ln>
            <a:noFill/>
          </a:ln>
        </p:spPr>
        <p:txBody>
          <a:bodyPr vert="horz" wrap="square" lIns="93177" tIns="46588" rIns="93177" bIns="46588"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EF04E2-9B72-4FE7-AB14-9CD5A8ECEDEE}" type="datetime1">
              <a:rPr lang="en-US" sz="1200" b="0" i="0" u="none" strike="noStrike" kern="1200" cap="none" spc="0" baseline="0">
                <a:solidFill>
                  <a:srgbClr val="000000"/>
                </a:solidFill>
                <a:uFillTx/>
                <a:latin typeface="Times New Roman"/>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2/19/2024</a:t>
            </a:fld>
            <a:endParaRPr lang="en-US" sz="1200" b="0" i="0" u="none" strike="noStrike" kern="1200" cap="none" spc="0" baseline="0">
              <a:solidFill>
                <a:srgbClr val="000000"/>
              </a:solidFill>
              <a:uFillTx/>
              <a:latin typeface="Times New Roman"/>
            </a:endParaRPr>
          </a:p>
        </p:txBody>
      </p:sp>
      <p:sp>
        <p:nvSpPr>
          <p:cNvPr id="4" name="Footer Placeholder 3">
            <a:extLst>
              <a:ext uri="{FF2B5EF4-FFF2-40B4-BE49-F238E27FC236}">
                <a16:creationId xmlns:a16="http://schemas.microsoft.com/office/drawing/2014/main" id="{637046D6-C812-A75D-7707-D57DB683F859}"/>
              </a:ext>
            </a:extLst>
          </p:cNvPr>
          <p:cNvSpPr txBox="1">
            <a:spLocks noGrp="1"/>
          </p:cNvSpPr>
          <p:nvPr>
            <p:ph type="ftr" sz="quarter" idx="2"/>
          </p:nvPr>
        </p:nvSpPr>
        <p:spPr>
          <a:xfrm>
            <a:off x="0" y="8829675"/>
            <a:ext cx="3038478" cy="465136"/>
          </a:xfrm>
          <a:prstGeom prst="rect">
            <a:avLst/>
          </a:prstGeom>
          <a:noFill/>
          <a:ln>
            <a:noFill/>
          </a:ln>
        </p:spPr>
        <p:txBody>
          <a:bodyPr vert="horz" wrap="square" lIns="93177" tIns="46588" rIns="93177" bIns="46588"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a:endParaRPr>
          </a:p>
        </p:txBody>
      </p:sp>
      <p:sp>
        <p:nvSpPr>
          <p:cNvPr id="5" name="Slide Number Placeholder 4">
            <a:extLst>
              <a:ext uri="{FF2B5EF4-FFF2-40B4-BE49-F238E27FC236}">
                <a16:creationId xmlns:a16="http://schemas.microsoft.com/office/drawing/2014/main" id="{B197EDF5-3117-1462-3FDB-824278B7A1EF}"/>
              </a:ext>
            </a:extLst>
          </p:cNvPr>
          <p:cNvSpPr txBox="1">
            <a:spLocks noGrp="1"/>
          </p:cNvSpPr>
          <p:nvPr>
            <p:ph type="sldNum" sz="quarter" idx="3"/>
          </p:nvPr>
        </p:nvSpPr>
        <p:spPr>
          <a:xfrm>
            <a:off x="3970333" y="8829675"/>
            <a:ext cx="3038478" cy="465136"/>
          </a:xfrm>
          <a:prstGeom prst="rect">
            <a:avLst/>
          </a:prstGeom>
          <a:noFill/>
          <a:ln>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7E2863-F014-488B-BC25-23D934E342DE}" type="slidenum">
              <a:t>‹#›</a:t>
            </a:fld>
            <a:endParaRPr lang="en-US" sz="1200" b="0" i="0" u="none" strike="noStrike" kern="1200" cap="none" spc="0" baseline="0">
              <a:solidFill>
                <a:srgbClr val="000000"/>
              </a:solidFill>
              <a:uFillTx/>
              <a:latin typeface="Times New Roman" pitchFamily="18"/>
            </a:endParaRPr>
          </a:p>
        </p:txBody>
      </p:sp>
    </p:spTree>
    <p:extLst>
      <p:ext uri="{BB962C8B-B14F-4D97-AF65-F5344CB8AC3E}">
        <p14:creationId xmlns:p14="http://schemas.microsoft.com/office/powerpoint/2010/main" val="1712559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3483D0A-FD6D-AC0A-971A-45B9CF0126CA}"/>
              </a:ext>
            </a:extLst>
          </p:cNvPr>
          <p:cNvSpPr txBox="1">
            <a:spLocks noGrp="1"/>
          </p:cNvSpPr>
          <p:nvPr>
            <p:ph type="hdr" sz="quarter"/>
          </p:nvPr>
        </p:nvSpPr>
        <p:spPr>
          <a:xfrm>
            <a:off x="0" y="0"/>
            <a:ext cx="3038478" cy="465136"/>
          </a:xfrm>
          <a:prstGeom prst="rect">
            <a:avLst/>
          </a:prstGeom>
          <a:noFill/>
          <a:ln>
            <a:noFill/>
          </a:ln>
        </p:spPr>
        <p:txBody>
          <a:bodyPr vert="horz" wrap="square" lIns="93177" tIns="46588" rIns="93177" bIns="46588"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Times New Roman"/>
              </a:defRPr>
            </a:lvl1pPr>
          </a:lstStyle>
          <a:p>
            <a:pPr lvl="0"/>
            <a:endParaRPr lang="en-US"/>
          </a:p>
        </p:txBody>
      </p:sp>
      <p:sp>
        <p:nvSpPr>
          <p:cNvPr id="3" name="Rectangle 3">
            <a:extLst>
              <a:ext uri="{FF2B5EF4-FFF2-40B4-BE49-F238E27FC236}">
                <a16:creationId xmlns:a16="http://schemas.microsoft.com/office/drawing/2014/main" id="{1C3D15F9-FE9D-3245-47C9-81D6D5A16660}"/>
              </a:ext>
            </a:extLst>
          </p:cNvPr>
          <p:cNvSpPr txBox="1">
            <a:spLocks noGrp="1"/>
          </p:cNvSpPr>
          <p:nvPr>
            <p:ph type="dt" idx="1"/>
          </p:nvPr>
        </p:nvSpPr>
        <p:spPr>
          <a:xfrm>
            <a:off x="3971925" y="0"/>
            <a:ext cx="3038478" cy="465136"/>
          </a:xfrm>
          <a:prstGeom prst="rect">
            <a:avLst/>
          </a:prstGeom>
          <a:noFill/>
          <a:ln>
            <a:noFill/>
          </a:ln>
        </p:spPr>
        <p:txBody>
          <a:bodyPr vert="horz" wrap="square" lIns="93177" tIns="46588" rIns="93177" bIns="46588"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Times New Roman"/>
              </a:defRPr>
            </a:lvl1pPr>
          </a:lstStyle>
          <a:p>
            <a:pPr lvl="0"/>
            <a:endParaRPr lang="en-US"/>
          </a:p>
        </p:txBody>
      </p:sp>
      <p:sp>
        <p:nvSpPr>
          <p:cNvPr id="4" name="Rectangle 4">
            <a:extLst>
              <a:ext uri="{FF2B5EF4-FFF2-40B4-BE49-F238E27FC236}">
                <a16:creationId xmlns:a16="http://schemas.microsoft.com/office/drawing/2014/main" id="{0EAF292E-A960-C3A3-466C-6BA03A6DABEF}"/>
              </a:ext>
            </a:extLst>
          </p:cNvPr>
          <p:cNvSpPr>
            <a:spLocks noGrp="1" noRot="1" noChangeAspect="1"/>
          </p:cNvSpPr>
          <p:nvPr>
            <p:ph type="sldImg" idx="2"/>
          </p:nvPr>
        </p:nvSpPr>
        <p:spPr>
          <a:xfrm>
            <a:off x="1181103" y="696909"/>
            <a:ext cx="4648196" cy="3486149"/>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7F13D506-01A8-C332-B265-063AA3B6006A}"/>
              </a:ext>
            </a:extLst>
          </p:cNvPr>
          <p:cNvSpPr txBox="1">
            <a:spLocks noGrp="1"/>
          </p:cNvSpPr>
          <p:nvPr>
            <p:ph type="body" sz="quarter" idx="3"/>
          </p:nvPr>
        </p:nvSpPr>
        <p:spPr>
          <a:xfrm>
            <a:off x="935038" y="4416423"/>
            <a:ext cx="5140327" cy="4183059"/>
          </a:xfrm>
          <a:prstGeom prst="rect">
            <a:avLst/>
          </a:prstGeom>
          <a:noFill/>
          <a:ln>
            <a:noFill/>
          </a:ln>
        </p:spPr>
        <p:txBody>
          <a:bodyPr vert="horz" wrap="square" lIns="93177" tIns="46588" rIns="93177" bIns="46588"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9A936AD9-5B7C-D32D-3B25-2E633891CE59}"/>
              </a:ext>
            </a:extLst>
          </p:cNvPr>
          <p:cNvSpPr txBox="1">
            <a:spLocks noGrp="1"/>
          </p:cNvSpPr>
          <p:nvPr>
            <p:ph type="ftr" sz="quarter" idx="4"/>
          </p:nvPr>
        </p:nvSpPr>
        <p:spPr>
          <a:xfrm>
            <a:off x="0" y="8831266"/>
            <a:ext cx="3038478" cy="465136"/>
          </a:xfrm>
          <a:prstGeom prst="rect">
            <a:avLst/>
          </a:prstGeom>
          <a:noFill/>
          <a:ln>
            <a:noFill/>
          </a:ln>
        </p:spPr>
        <p:txBody>
          <a:bodyPr vert="horz" wrap="square" lIns="93177" tIns="46588" rIns="93177" bIns="46588"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Times New Roman"/>
              </a:defRPr>
            </a:lvl1pPr>
          </a:lstStyle>
          <a:p>
            <a:pPr lvl="0"/>
            <a:endParaRPr lang="en-US"/>
          </a:p>
        </p:txBody>
      </p:sp>
      <p:sp>
        <p:nvSpPr>
          <p:cNvPr id="7" name="Rectangle 7">
            <a:extLst>
              <a:ext uri="{FF2B5EF4-FFF2-40B4-BE49-F238E27FC236}">
                <a16:creationId xmlns:a16="http://schemas.microsoft.com/office/drawing/2014/main" id="{0C92BFD3-1F4D-B956-CF01-01BE1FD18367}"/>
              </a:ext>
            </a:extLst>
          </p:cNvPr>
          <p:cNvSpPr txBox="1">
            <a:spLocks noGrp="1"/>
          </p:cNvSpPr>
          <p:nvPr>
            <p:ph type="sldNum" sz="quarter" idx="5"/>
          </p:nvPr>
        </p:nvSpPr>
        <p:spPr>
          <a:xfrm>
            <a:off x="3971925" y="8831266"/>
            <a:ext cx="3038478" cy="465136"/>
          </a:xfrm>
          <a:prstGeom prst="rect">
            <a:avLst/>
          </a:prstGeom>
          <a:noFill/>
          <a:ln>
            <a:noFill/>
          </a:ln>
        </p:spPr>
        <p:txBody>
          <a:bodyPr vert="horz" wrap="square" lIns="93177" tIns="46588" rIns="93177" bIns="46588"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Times New Roman" pitchFamily="18"/>
              </a:defRPr>
            </a:lvl1pPr>
          </a:lstStyle>
          <a:p>
            <a:pPr lvl="0"/>
            <a:fld id="{98DB0C22-622D-4BDA-82EA-3ADBC0A3DDBC}" type="slidenum">
              <a:t>‹#›</a:t>
            </a:fld>
            <a:endParaRPr lang="en-US"/>
          </a:p>
        </p:txBody>
      </p:sp>
    </p:spTree>
    <p:extLst>
      <p:ext uri="{BB962C8B-B14F-4D97-AF65-F5344CB8AC3E}">
        <p14:creationId xmlns:p14="http://schemas.microsoft.com/office/powerpoint/2010/main" val="2635189651"/>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Times New Roman"/>
      </a:defRPr>
    </a:lvl1pPr>
    <a:lvl2pPr marL="457200" marR="0" lvl="1"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Times New Roman"/>
      </a:defRPr>
    </a:lvl2pPr>
    <a:lvl3pPr marL="914400" marR="0" lvl="2"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Times New Roman"/>
      </a:defRPr>
    </a:lvl3pPr>
    <a:lvl4pPr marL="1371600" marR="0" lvl="3"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Times New Roman"/>
      </a:defRPr>
    </a:lvl4pPr>
    <a:lvl5pPr marL="1828800" marR="0" lvl="4"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Times New Roman"/>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261F4BB-8B37-3B1E-6B96-9ED334E7D9C9}"/>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41E55A-C120-4F82-B949-A9A6730C9AD4}" type="slidenum">
              <a:t>1</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08E7515F-2DA9-D934-CE39-675E8A60F1BB}"/>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99D404CE-9F7E-9AA9-886F-40D04132695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18992834-E62C-11EC-E437-A17026C1DE63}"/>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6032D07-DE03-4A70-99C6-4DF083061A65}" type="slidenum">
              <a:t>2</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B8FF0BC8-DF43-FC9B-B2BB-132236F81392}"/>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E76B71FF-4A7E-1116-89A8-03AE2789188A}"/>
              </a:ext>
            </a:extLst>
          </p:cNvPr>
          <p:cNvSpPr txBox="1">
            <a:spLocks noGrp="1"/>
          </p:cNvSpPr>
          <p:nvPr>
            <p:ph type="body" sz="quarter" idx="1"/>
          </p:nvPr>
        </p:nvSpPr>
        <p:spPr/>
        <p:txBody>
          <a:bodyPr/>
          <a:lstStyle/>
          <a:p>
            <a:pPr lvl="0" hangingPunct="1"/>
            <a:r>
              <a:rPr lang="en-US">
                <a:latin typeface="Times New Roman" pitchFamily="18"/>
              </a:rPr>
              <a:t>Effective ministry is “vision-driven ministry.” The Mission of ISI is to share Christ’s love with international students and equip them for effective service in cooperation with the local church and others. The Vision of ISI is to see every international student befriended, led to a personal relationship with Jesus Christ, and discipled for His service.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95DFBFB-7253-7620-21E1-8CF74A42E6BC}"/>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1F9B39-3872-4B07-B150-344A8AEE6AB2}" type="slidenum">
              <a:t>3</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37CEB914-13A9-54D8-2C22-A2B7EB5E04D6}"/>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3417A283-48CC-77EB-839C-E6A124EB71AB}"/>
              </a:ext>
            </a:extLst>
          </p:cNvPr>
          <p:cNvSpPr txBox="1">
            <a:spLocks noGrp="1"/>
          </p:cNvSpPr>
          <p:nvPr>
            <p:ph type="body" sz="quarter" idx="1"/>
          </p:nvPr>
        </p:nvSpPr>
        <p:spPr/>
        <p:txBody>
          <a:bodyPr/>
          <a:lstStyle/>
          <a:p>
            <a:pPr lvl="0" hangingPunct="1"/>
            <a:r>
              <a:rPr lang="en-US">
                <a:latin typeface="Times New Roman" pitchFamily="18"/>
              </a:rPr>
              <a:t>Goals further define what we are trying to achieve and give us a way to evaluate progress and effectiveness. The ministry goals of ISI are to achieve “saturation” (Providing every international student the opportunity to see and hear the claims of Jesus Christ clearly presented in the context of a genuine, Christ-directed relationship) as well as to achieve “replication” (Developing mature ministries that intentionally replicate themselves).</a:t>
            </a:r>
          </a:p>
          <a:p>
            <a:pPr lvl="0" hangingPunct="1"/>
            <a:endParaRPr lang="en-US">
              <a:latin typeface="Times New Roman" pitchFamily="1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8A35938-E0B7-1713-686E-D6BA8B61C14C}"/>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DF450A-2822-40F3-8736-8048DB2CBF28}" type="slidenum">
              <a:t>4</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44738B17-7768-7329-BFE9-FDA0C239890A}"/>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682ABA6A-1DD8-D6CF-6CB3-FA4D81B48BA9}"/>
              </a:ext>
            </a:extLst>
          </p:cNvPr>
          <p:cNvSpPr txBox="1">
            <a:spLocks noGrp="1"/>
          </p:cNvSpPr>
          <p:nvPr>
            <p:ph type="body" sz="quarter" idx="1"/>
          </p:nvPr>
        </p:nvSpPr>
        <p:spPr/>
        <p:txBody>
          <a:bodyPr/>
          <a:lstStyle/>
          <a:p>
            <a:pPr marL="231772" lvl="0" indent="-231772" hangingPunct="1"/>
            <a:r>
              <a:rPr lang="en-US">
                <a:latin typeface="Times New Roman" pitchFamily="18"/>
              </a:rPr>
              <a:t>ISI is in the business of developing and replicating effective international student ministry strategies. Presently, ISI is deploying the following three ministry models: the Campus Ministry model, the Church Mobilization model, and the Student Mobilization model.</a:t>
            </a:r>
          </a:p>
          <a:p>
            <a:pPr marL="231772" lvl="0" indent="-231772" hangingPunct="1"/>
            <a:endParaRPr lang="en-US">
              <a:latin typeface="Times New Roman" pitchFamily="18"/>
            </a:endParaRPr>
          </a:p>
          <a:p>
            <a:pPr marL="231772" lvl="0" indent="-231772" hangingPunct="1"/>
            <a:r>
              <a:rPr lang="en-US">
                <a:latin typeface="Times New Roman" pitchFamily="18"/>
              </a:rPr>
              <a:t>ISI’s Campus Ministry model consists of a team of ISI staff and volunteers working together to reach and disciple international students on a university or college campus.</a:t>
            </a:r>
          </a:p>
          <a:p>
            <a:pPr marL="231772" lvl="0" indent="-231772" hangingPunct="1"/>
            <a:endParaRPr lang="en-US">
              <a:latin typeface="Times New Roman" pitchFamily="18"/>
            </a:endParaRPr>
          </a:p>
          <a:p>
            <a:pPr marL="231772" lvl="0" indent="-231772" hangingPunct="1"/>
            <a:r>
              <a:rPr lang="en-US">
                <a:latin typeface="Times New Roman" pitchFamily="18"/>
              </a:rPr>
              <a:t>Strengths of the Campus Ministry model include:</a:t>
            </a:r>
          </a:p>
          <a:p>
            <a:pPr marL="231772" lvl="0" indent="-231772" hangingPunct="1">
              <a:buSzPct val="100000"/>
              <a:buAutoNum type="alphaLcParenR"/>
            </a:pPr>
            <a:r>
              <a:rPr lang="en-US">
                <a:latin typeface="Times New Roman" pitchFamily="18"/>
              </a:rPr>
              <a:t>A ministry team that is specifically equipped for international student outreach and discipleship.</a:t>
            </a:r>
          </a:p>
          <a:p>
            <a:pPr marL="231772" lvl="0" indent="-231772" hangingPunct="1">
              <a:buSzPct val="100000"/>
              <a:buAutoNum type="alphaLcParenR"/>
            </a:pPr>
            <a:r>
              <a:rPr lang="en-US">
                <a:latin typeface="Times New Roman" pitchFamily="18"/>
              </a:rPr>
              <a:t>A dedicated team with high commitment to the development and success of the campus ministry.</a:t>
            </a:r>
          </a:p>
          <a:p>
            <a:pPr marL="231772" lvl="0" indent="-231772" hangingPunct="1">
              <a:buSzPct val="100000"/>
              <a:buAutoNum type="alphaLcParenR"/>
            </a:pPr>
            <a:r>
              <a:rPr lang="en-US">
                <a:latin typeface="Times New Roman" pitchFamily="18"/>
              </a:rPr>
              <a:t>High availability of ISI staff to international students on the campus.</a:t>
            </a:r>
          </a:p>
          <a:p>
            <a:pPr marL="231772" lvl="0" indent="-231772" hangingPunct="1">
              <a:buSzPct val="100000"/>
              <a:buAutoNum type="alphaLcParenR"/>
            </a:pPr>
            <a:r>
              <a:rPr lang="en-US">
                <a:latin typeface="Times New Roman" pitchFamily="18"/>
              </a:rPr>
              <a:t>Opportunity for international students to experience “resident community”, or Christian “body life,” right on their campus.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10684966-0803-62EC-F722-4D35515771FB}"/>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E5996B-875B-4615-8126-1DE320581691}" type="slidenum">
              <a:t>5</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396CDBB2-CF81-DACA-AB4C-684E7AD18406}"/>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FF6D965D-B2E7-385E-844A-2FFB4DDEAC0F}"/>
              </a:ext>
            </a:extLst>
          </p:cNvPr>
          <p:cNvSpPr txBox="1">
            <a:spLocks noGrp="1"/>
          </p:cNvSpPr>
          <p:nvPr>
            <p:ph type="body" sz="quarter" idx="1"/>
          </p:nvPr>
        </p:nvSpPr>
        <p:spPr/>
        <p:txBody>
          <a:bodyPr/>
          <a:lstStyle/>
          <a:p>
            <a:pPr marL="231772" lvl="0" indent="-231772" hangingPunct="1"/>
            <a:r>
              <a:rPr lang="en-US">
                <a:latin typeface="Times New Roman" pitchFamily="18"/>
              </a:rPr>
              <a:t>ISI’s Church Mobilization strategy, on the other hand, is dedicated to equipping and mobilizing local churches and lay volunteers to help reach international students throughout their community with the love and message of Jesus Christ.</a:t>
            </a:r>
          </a:p>
          <a:p>
            <a:pPr marL="231772" lvl="0" indent="-231772" hangingPunct="1"/>
            <a:r>
              <a:rPr lang="en-US">
                <a:latin typeface="Times New Roman" pitchFamily="18"/>
              </a:rPr>
              <a:t>Strengths of this approach include:</a:t>
            </a:r>
          </a:p>
          <a:p>
            <a:pPr marL="231772" lvl="0" indent="-231772" hangingPunct="1">
              <a:buSzPct val="100000"/>
              <a:buAutoNum type="alphaLcParenR"/>
            </a:pPr>
            <a:r>
              <a:rPr lang="en-US">
                <a:latin typeface="Times New Roman" pitchFamily="18"/>
              </a:rPr>
              <a:t>ISM acceleration through mobilization of significant numbers of local area volunteers for service and outreach to international students.</a:t>
            </a:r>
          </a:p>
          <a:p>
            <a:pPr marL="231772" lvl="0" indent="-231772" hangingPunct="1">
              <a:buSzPct val="100000"/>
              <a:buAutoNum type="alphaLcParenR"/>
            </a:pPr>
            <a:r>
              <a:rPr lang="en-US">
                <a:latin typeface="Times New Roman" pitchFamily="18"/>
              </a:rPr>
              <a:t>Growth of vision for global missions among those churches participating in ISM.</a:t>
            </a:r>
          </a:p>
          <a:p>
            <a:pPr marL="231772" lvl="0" indent="-231772" hangingPunct="1">
              <a:buSzPct val="100000"/>
              <a:buAutoNum type="alphaLcParenR"/>
            </a:pPr>
            <a:r>
              <a:rPr lang="en-US">
                <a:latin typeface="Times New Roman" pitchFamily="18"/>
              </a:rPr>
              <a:t>Opportunity for international students to experience the life-changing impact of corporate worship within the local church.</a:t>
            </a:r>
          </a:p>
          <a:p>
            <a:pPr marL="231772" lvl="0" indent="-231772" hangingPunct="1">
              <a:buSzPct val="100000"/>
              <a:buAutoNum type="alphaLcParenR"/>
            </a:pPr>
            <a:r>
              <a:rPr lang="en-US">
                <a:latin typeface="Times New Roman" pitchFamily="18"/>
              </a:rPr>
              <a:t>Potential for raising future generations of ISM workers by involving the children and youth within those local churches.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E1D17D7-98EA-F39D-52C1-C689D0AB3712}"/>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5FEBE7-6CA5-4766-A588-4A614468E056}" type="slidenum">
              <a:t>6</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605BE115-4150-A800-DDF0-E68629ECC9CC}"/>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180F03E0-F2A0-6DBC-A20A-C91A90E9FE14}"/>
              </a:ext>
            </a:extLst>
          </p:cNvPr>
          <p:cNvSpPr txBox="1">
            <a:spLocks noGrp="1"/>
          </p:cNvSpPr>
          <p:nvPr>
            <p:ph type="body" sz="quarter" idx="1"/>
          </p:nvPr>
        </p:nvSpPr>
        <p:spPr/>
        <p:txBody>
          <a:bodyPr/>
          <a:lstStyle/>
          <a:p>
            <a:pPr marL="231772" lvl="0" indent="-231772" hangingPunct="1"/>
            <a:r>
              <a:rPr lang="en-US">
                <a:latin typeface="Times New Roman" pitchFamily="18"/>
              </a:rPr>
              <a:t>ISI’s Student Mobilization strategy focuses on equipping and mobilizing Christian students to reach the international students throughout their campus and community.</a:t>
            </a:r>
          </a:p>
          <a:p>
            <a:pPr marL="231772" lvl="0" indent="-231772" hangingPunct="1"/>
            <a:r>
              <a:rPr lang="en-US">
                <a:latin typeface="Times New Roman" pitchFamily="18"/>
              </a:rPr>
              <a:t>Strengths of this model include:</a:t>
            </a:r>
          </a:p>
          <a:p>
            <a:pPr marL="231772" lvl="0" indent="-231772" hangingPunct="1">
              <a:buSzPct val="100000"/>
              <a:buAutoNum type="alphaLcParenR"/>
            </a:pPr>
            <a:r>
              <a:rPr lang="en-US">
                <a:latin typeface="Times New Roman" pitchFamily="18"/>
              </a:rPr>
              <a:t>Higher levels of involvement by Christian students in ISM due to greater discretionary time, more energy, and youthful vision and passion for  ministry.</a:t>
            </a:r>
          </a:p>
          <a:p>
            <a:pPr marL="231772" lvl="0" indent="-231772" hangingPunct="1">
              <a:buSzPct val="100000"/>
              <a:buAutoNum type="alphaLcParenR"/>
            </a:pPr>
            <a:r>
              <a:rPr lang="en-US">
                <a:latin typeface="Times New Roman" pitchFamily="18"/>
              </a:rPr>
              <a:t>Greater accessibility to international students on a campus or community due to the Christian student’s residence or daily presence on that campus or community.</a:t>
            </a:r>
          </a:p>
          <a:p>
            <a:pPr marL="231772" lvl="0" indent="-231772" hangingPunct="1">
              <a:buSzPct val="100000"/>
              <a:buAutoNum type="alphaLcParenR"/>
            </a:pPr>
            <a:r>
              <a:rPr lang="en-US">
                <a:latin typeface="Times New Roman" pitchFamily="18"/>
              </a:rPr>
              <a:t>Significant potential for ISM replication and acceleration tomorrow – by nurturing vision and providing ministry experience to Christian students today.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1D0727C-9E0A-1867-191E-B69ADB235200}"/>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B44FBB-84AE-45DD-B2C0-DEF6E70ABA41}" type="slidenum">
              <a:t>7</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81302E84-88C6-4F58-A00B-BF96195F5F8F}"/>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4D9ACCE9-DBEE-F433-C813-10957563E6A3}"/>
              </a:ext>
            </a:extLst>
          </p:cNvPr>
          <p:cNvSpPr txBox="1">
            <a:spLocks noGrp="1"/>
          </p:cNvSpPr>
          <p:nvPr>
            <p:ph type="body" sz="quarter" idx="1"/>
          </p:nvPr>
        </p:nvSpPr>
        <p:spPr/>
        <p:txBody>
          <a:bodyPr/>
          <a:lstStyle/>
          <a:p>
            <a:pPr lvl="0" hangingPunct="1"/>
            <a:r>
              <a:rPr lang="en-US">
                <a:latin typeface="Times New Roman" pitchFamily="18"/>
              </a:rPr>
              <a:t>No ministry strategy is complete or sufficient in and of itself. The key to ministry </a:t>
            </a:r>
            <a:r>
              <a:rPr lang="en-US" b="1">
                <a:latin typeface="Times New Roman" pitchFamily="18"/>
              </a:rPr>
              <a:t>saturation</a:t>
            </a:r>
            <a:r>
              <a:rPr lang="en-US">
                <a:latin typeface="Times New Roman" pitchFamily="18"/>
              </a:rPr>
              <a:t> (reaching every international student) is ministry </a:t>
            </a:r>
            <a:r>
              <a:rPr lang="en-US" b="1">
                <a:latin typeface="Times New Roman" pitchFamily="18"/>
              </a:rPr>
              <a:t>cooperation</a:t>
            </a:r>
            <a:r>
              <a:rPr lang="en-US">
                <a:latin typeface="Times New Roman" pitchFamily="18"/>
              </a:rPr>
              <a:t> (God’s people working together to achieve a common goal). Ministry acceleration is possible, and saturation is achievable as ministry teams function interdependently, producing synergistic outcomes (where the sum of the unified parts is greater than the sum of the individual parts). As ISI’s Campus Ministry, Church Mobilization, and Student Mobilization strategies work together to reach international students throughout a community, more students will be befriended, led to a personal relationship with Jesus Christ, and discipled for His service – and saturation will be achievable. These students, in turn, equipped with a Christian world view, practical ministry skills, and global-impact vision, will become a powerful force in the world toward completing the task of reaching all nations.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A0FCB6A-1B8B-0510-1C35-3590DFBECFE2}"/>
              </a:ext>
            </a:extLst>
          </p:cNvPr>
          <p:cNvSpPr txBox="1"/>
          <p:nvPr/>
        </p:nvSpPr>
        <p:spPr>
          <a:xfrm>
            <a:off x="3971925" y="8831266"/>
            <a:ext cx="3038478" cy="465136"/>
          </a:xfrm>
          <a:prstGeom prst="rect">
            <a:avLst/>
          </a:prstGeom>
          <a:noFill/>
          <a:ln cap="flat">
            <a:noFill/>
          </a:ln>
        </p:spPr>
        <p:txBody>
          <a:bodyPr vert="horz" wrap="square" lIns="93177" tIns="46588" rIns="93177" bIns="46588"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5FE563-8AA5-4B1E-BCE5-E0D433589970}" type="slidenum">
              <a:t>8</a:t>
            </a:fld>
            <a:endParaRPr lang="en-US"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AAF65320-F066-EA86-0CC7-B65F6E10D6D1}"/>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074317F0-265F-2F29-9563-902DE72B84F4}"/>
              </a:ext>
            </a:extLst>
          </p:cNvPr>
          <p:cNvSpPr txBox="1">
            <a:spLocks noGrp="1"/>
          </p:cNvSpPr>
          <p:nvPr>
            <p:ph type="body" sz="quarter" idx="1"/>
          </p:nvPr>
        </p:nvSpPr>
        <p:spPr/>
        <p:txBody>
          <a:bodyPr/>
          <a:lstStyle/>
          <a:p>
            <a:pPr lvl="0" hangingPunct="1"/>
            <a:r>
              <a:rPr lang="en-US">
                <a:latin typeface="Times New Roman" pitchFamily="18"/>
              </a:rPr>
              <a:t>This, in essence, is ISI’s integrated ministry strategy: God’s people working together to achieve maximum local ISM mobilization, resulting in the greatest global-missions impact possible.</a:t>
            </a:r>
          </a:p>
          <a:p>
            <a:pPr lvl="0" hangingPunct="1"/>
            <a:endParaRPr lang="en-US">
              <a:latin typeface="Times New Roman" pitchFamily="18"/>
            </a:endParaRPr>
          </a:p>
          <a:p>
            <a:pPr lvl="0" hangingPunct="1"/>
            <a:r>
              <a:rPr lang="en-US">
                <a:latin typeface="Times New Roman" pitchFamily="18"/>
              </a:rPr>
              <a:t>Jesus said, in Matthew 24:14, “And this gospel of the kingdom shall be preached in the whole world for a witness to all nations, and then the end shall come.”</a:t>
            </a:r>
          </a:p>
          <a:p>
            <a:pPr lvl="0" hangingPunct="1"/>
            <a:endParaRPr lang="en-US">
              <a:latin typeface="Times New Roman" pitchFamily="18"/>
            </a:endParaRPr>
          </a:p>
          <a:p>
            <a:pPr lvl="0" hangingPunct="1"/>
            <a:r>
              <a:rPr lang="en-US">
                <a:latin typeface="Times New Roman" pitchFamily="18"/>
              </a:rPr>
              <a:t>Thank you for joining the ISI team as we work together in cooperation – to achieve saturation. It is a privilege to co-labor with you.</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66"/>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5D63240-74E8-6C77-9200-62134F80F06C}"/>
              </a:ext>
            </a:extLst>
          </p:cNvPr>
          <p:cNvGrpSpPr/>
          <p:nvPr/>
        </p:nvGrpSpPr>
        <p:grpSpPr>
          <a:xfrm>
            <a:off x="-2001841" y="-249238"/>
            <a:ext cx="11145841" cy="7107238"/>
            <a:chOff x="-2001841" y="-249238"/>
            <a:chExt cx="11145841" cy="7107238"/>
          </a:xfrm>
        </p:grpSpPr>
        <p:sp>
          <p:nvSpPr>
            <p:cNvPr id="3" name="Rectangle 3">
              <a:extLst>
                <a:ext uri="{FF2B5EF4-FFF2-40B4-BE49-F238E27FC236}">
                  <a16:creationId xmlns:a16="http://schemas.microsoft.com/office/drawing/2014/main" id="{52C59A0E-94C3-BE21-2AE6-968E6D4B800C}"/>
                </a:ext>
              </a:extLst>
            </p:cNvPr>
            <p:cNvSpPr/>
            <p:nvPr/>
          </p:nvSpPr>
          <p:spPr>
            <a:xfrm>
              <a:off x="1752603" y="1600200"/>
              <a:ext cx="7391396" cy="5257800"/>
            </a:xfrm>
            <a:prstGeom prst="rect">
              <a:avLst/>
            </a:prstGeom>
            <a:gradFill>
              <a:gsLst>
                <a:gs pos="0">
                  <a:srgbClr val="FFFFFF"/>
                </a:gs>
                <a:gs pos="50000">
                  <a:srgbClr val="FFFF66"/>
                </a:gs>
                <a:gs pos="100000">
                  <a:srgbClr val="FFFFFF"/>
                </a:gs>
              </a:gsLst>
              <a:lin ang="2700000"/>
            </a:grad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a:endParaRPr>
            </a:p>
          </p:txBody>
        </p:sp>
        <p:grpSp>
          <p:nvGrpSpPr>
            <p:cNvPr id="4" name="Group 4">
              <a:extLst>
                <a:ext uri="{FF2B5EF4-FFF2-40B4-BE49-F238E27FC236}">
                  <a16:creationId xmlns:a16="http://schemas.microsoft.com/office/drawing/2014/main" id="{30AFFED6-07B7-11C9-99BE-407F328F20B6}"/>
                </a:ext>
              </a:extLst>
            </p:cNvPr>
            <p:cNvGrpSpPr/>
            <p:nvPr/>
          </p:nvGrpSpPr>
          <p:grpSpPr>
            <a:xfrm>
              <a:off x="-2001841" y="-249238"/>
              <a:ext cx="11145841" cy="1889132"/>
              <a:chOff x="-2001841" y="-249238"/>
              <a:chExt cx="11145841" cy="1889132"/>
            </a:xfrm>
          </p:grpSpPr>
          <p:sp>
            <p:nvSpPr>
              <p:cNvPr id="5" name="Freeform 5">
                <a:extLst>
                  <a:ext uri="{FF2B5EF4-FFF2-40B4-BE49-F238E27FC236}">
                    <a16:creationId xmlns:a16="http://schemas.microsoft.com/office/drawing/2014/main" id="{563203D9-50C9-D117-1A16-C94978C4CE5C}"/>
                  </a:ext>
                </a:extLst>
              </p:cNvPr>
              <p:cNvSpPr/>
              <p:nvPr/>
            </p:nvSpPr>
            <p:spPr>
              <a:xfrm>
                <a:off x="0" y="1591"/>
                <a:ext cx="9144000" cy="1638303"/>
              </a:xfrm>
              <a:custGeom>
                <a:avLst/>
                <a:gdLst>
                  <a:gd name="f0" fmla="val 10800000"/>
                  <a:gd name="f1" fmla="val 5400000"/>
                  <a:gd name="f2" fmla="val 180"/>
                  <a:gd name="f3" fmla="val w"/>
                  <a:gd name="f4" fmla="val h"/>
                  <a:gd name="f5" fmla="val 0"/>
                  <a:gd name="f6" fmla="val 4848"/>
                  <a:gd name="f7" fmla="val 432"/>
                  <a:gd name="f8" fmla="+- 0 0 -90"/>
                  <a:gd name="f9" fmla="*/ f3 1 4848"/>
                  <a:gd name="f10" fmla="*/ f4 1 432"/>
                  <a:gd name="f11" fmla="val f5"/>
                  <a:gd name="f12" fmla="val f6"/>
                  <a:gd name="f13" fmla="val f7"/>
                  <a:gd name="f14" fmla="*/ f8 f0 1"/>
                  <a:gd name="f15" fmla="+- f13 0 f11"/>
                  <a:gd name="f16" fmla="+- f12 0 f11"/>
                  <a:gd name="f17" fmla="*/ f14 1 f2"/>
                  <a:gd name="f18" fmla="*/ f16 1 4848"/>
                  <a:gd name="f19" fmla="*/ f15 1 432"/>
                  <a:gd name="f20" fmla="*/ 76435 f16 1"/>
                  <a:gd name="f21" fmla="*/ 485940542 f15 1"/>
                  <a:gd name="f22" fmla="*/ 0 f16 1"/>
                  <a:gd name="f23" fmla="*/ 0 f15 1"/>
                  <a:gd name="f24" fmla="+- f17 0 f1"/>
                  <a:gd name="f25" fmla="*/ f20 1 4848"/>
                  <a:gd name="f26" fmla="*/ f21 1 432"/>
                  <a:gd name="f27" fmla="*/ f22 1 4848"/>
                  <a:gd name="f28" fmla="*/ f23 1 432"/>
                  <a:gd name="f29" fmla="*/ 0 1 f18"/>
                  <a:gd name="f30" fmla="*/ f12 1 f18"/>
                  <a:gd name="f31" fmla="*/ 0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4848" h="432">
                    <a:moveTo>
                      <a:pt x="f6" y="f7"/>
                    </a:moveTo>
                    <a:lnTo>
                      <a:pt x="f5" y="f7"/>
                    </a:lnTo>
                    <a:lnTo>
                      <a:pt x="f5" y="f5"/>
                    </a:lnTo>
                    <a:lnTo>
                      <a:pt x="f6" y="f5"/>
                    </a:lnTo>
                    <a:lnTo>
                      <a:pt x="f6" y="f7"/>
                    </a:lnTo>
                    <a:close/>
                  </a:path>
                </a:pathLst>
              </a:custGeom>
              <a:solidFill>
                <a:srgbClr val="E5D093"/>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nvGrpSpPr>
              <p:cNvPr id="6" name="Group 6">
                <a:extLst>
                  <a:ext uri="{FF2B5EF4-FFF2-40B4-BE49-F238E27FC236}">
                    <a16:creationId xmlns:a16="http://schemas.microsoft.com/office/drawing/2014/main" id="{BB2F58ED-A6F4-1A31-BB97-7D7CB139A12B}"/>
                  </a:ext>
                </a:extLst>
              </p:cNvPr>
              <p:cNvGrpSpPr/>
              <p:nvPr/>
            </p:nvGrpSpPr>
            <p:grpSpPr>
              <a:xfrm>
                <a:off x="528632" y="-19046"/>
                <a:ext cx="8216898" cy="1657349"/>
                <a:chOff x="528632" y="-19046"/>
                <a:chExt cx="8216898" cy="1657349"/>
              </a:xfrm>
            </p:grpSpPr>
            <p:sp>
              <p:nvSpPr>
                <p:cNvPr id="7" name="Freeform 7">
                  <a:extLst>
                    <a:ext uri="{FF2B5EF4-FFF2-40B4-BE49-F238E27FC236}">
                      <a16:creationId xmlns:a16="http://schemas.microsoft.com/office/drawing/2014/main" id="{7779CE5F-5D45-4DF3-E204-79C22C808A9D}"/>
                    </a:ext>
                  </a:extLst>
                </p:cNvPr>
                <p:cNvSpPr/>
                <p:nvPr/>
              </p:nvSpPr>
              <p:spPr>
                <a:xfrm>
                  <a:off x="5127626" y="1501773"/>
                  <a:ext cx="26983" cy="31747"/>
                </a:xfrm>
                <a:custGeom>
                  <a:avLst/>
                  <a:gdLst>
                    <a:gd name="f0" fmla="val 10800000"/>
                    <a:gd name="f1" fmla="val 5400000"/>
                    <a:gd name="f2" fmla="val 180"/>
                    <a:gd name="f3" fmla="val w"/>
                    <a:gd name="f4" fmla="val h"/>
                    <a:gd name="f5" fmla="val 0"/>
                    <a:gd name="f6" fmla="val 15"/>
                    <a:gd name="f7" fmla="val 23"/>
                    <a:gd name="f8" fmla="val 5"/>
                    <a:gd name="f9" fmla="val 11"/>
                    <a:gd name="f10" fmla="val 2"/>
                    <a:gd name="f11" fmla="val 1"/>
                    <a:gd name="f12" fmla="val 7"/>
                    <a:gd name="f13" fmla="val 14"/>
                    <a:gd name="f14" fmla="val 9"/>
                    <a:gd name="f15" fmla="val 13"/>
                    <a:gd name="f16" fmla="val 17"/>
                    <a:gd name="f17" fmla="val 16"/>
                    <a:gd name="f18" fmla="+- 0 0 -90"/>
                    <a:gd name="f19" fmla="*/ f3 1 15"/>
                    <a:gd name="f20" fmla="*/ f4 1 23"/>
                    <a:gd name="f21" fmla="val f5"/>
                    <a:gd name="f22" fmla="val f6"/>
                    <a:gd name="f23" fmla="val f7"/>
                    <a:gd name="f24" fmla="*/ f18 f0 1"/>
                    <a:gd name="f25" fmla="+- f23 0 f21"/>
                    <a:gd name="f26" fmla="+- f22 0 f21"/>
                    <a:gd name="f27" fmla="*/ f24 1 f2"/>
                    <a:gd name="f28" fmla="*/ f26 1 15"/>
                    <a:gd name="f29" fmla="*/ f25 1 23"/>
                    <a:gd name="f30" fmla="*/ 37 f26 1"/>
                    <a:gd name="f31" fmla="*/ 3 f25 1"/>
                    <a:gd name="f32" fmla="*/ 110 f26 1"/>
                    <a:gd name="f33" fmla="*/ 97 f26 1"/>
                    <a:gd name="f34" fmla="+- f27 0 f1"/>
                    <a:gd name="f35" fmla="*/ f30 1 15"/>
                    <a:gd name="f36" fmla="*/ f31 1 23"/>
                    <a:gd name="f37" fmla="*/ f32 1 15"/>
                    <a:gd name="f38" fmla="*/ f33 1 15"/>
                    <a:gd name="f39" fmla="*/ 0 1 f28"/>
                    <a:gd name="f40" fmla="*/ f22 1 f28"/>
                    <a:gd name="f41" fmla="*/ 0 1 f29"/>
                    <a:gd name="f42" fmla="*/ f23 1 f29"/>
                    <a:gd name="f43" fmla="*/ f35 1 f28"/>
                    <a:gd name="f44" fmla="*/ f36 1 f29"/>
                    <a:gd name="f45" fmla="*/ f37 1 f28"/>
                    <a:gd name="f46" fmla="*/ f38 1 f28"/>
                    <a:gd name="f47" fmla="*/ f39 f19 1"/>
                    <a:gd name="f48" fmla="*/ f40 f19 1"/>
                    <a:gd name="f49" fmla="*/ f42 f20 1"/>
                    <a:gd name="f50" fmla="*/ f41 f20 1"/>
                    <a:gd name="f51" fmla="*/ f43 f19 1"/>
                    <a:gd name="f52" fmla="*/ f44 f20 1"/>
                    <a:gd name="f53" fmla="*/ f45 f19 1"/>
                    <a:gd name="f54" fmla="*/ f46 f19 1"/>
                  </a:gdLst>
                  <a:ahLst/>
                  <a:cxnLst>
                    <a:cxn ang="3cd4">
                      <a:pos x="hc" y="t"/>
                    </a:cxn>
                    <a:cxn ang="0">
                      <a:pos x="r" y="vc"/>
                    </a:cxn>
                    <a:cxn ang="cd4">
                      <a:pos x="hc" y="b"/>
                    </a:cxn>
                    <a:cxn ang="cd2">
                      <a:pos x="l" y="vc"/>
                    </a:cxn>
                    <a:cxn ang="f34">
                      <a:pos x="f51" y="f52"/>
                    </a:cxn>
                    <a:cxn ang="f34">
                      <a:pos x="f53" y="f52"/>
                    </a:cxn>
                    <a:cxn ang="f34">
                      <a:pos x="f54" y="f52"/>
                    </a:cxn>
                    <a:cxn ang="f34">
                      <a:pos x="f51" y="f52"/>
                    </a:cxn>
                  </a:cxnLst>
                  <a:rect l="f47" t="f50" r="f48" b="f49"/>
                  <a:pathLst>
                    <a:path w="15" h="23">
                      <a:moveTo>
                        <a:pt x="f8" y="f9"/>
                      </a:moveTo>
                      <a:cubicBezTo>
                        <a:pt x="f10" y="f11"/>
                        <a:pt x="f12" y="f5"/>
                        <a:pt x="f6" y="f8"/>
                      </a:cubicBezTo>
                      <a:cubicBezTo>
                        <a:pt x="f13" y="f14"/>
                        <a:pt x="f6" y="f15"/>
                        <a:pt x="f15" y="f16"/>
                      </a:cubicBezTo>
                      <a:cubicBezTo>
                        <a:pt x="f14" y="f7"/>
                        <a:pt x="f5" y="f1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 name="Freeform 8">
                  <a:extLst>
                    <a:ext uri="{FF2B5EF4-FFF2-40B4-BE49-F238E27FC236}">
                      <a16:creationId xmlns:a16="http://schemas.microsoft.com/office/drawing/2014/main" id="{FD51C6BB-9776-BF6E-BE3D-874A943A70FE}"/>
                    </a:ext>
                  </a:extLst>
                </p:cNvPr>
                <p:cNvSpPr/>
                <p:nvPr/>
              </p:nvSpPr>
              <p:spPr>
                <a:xfrm>
                  <a:off x="5407020" y="1606545"/>
                  <a:ext cx="33339" cy="31747"/>
                </a:xfrm>
                <a:custGeom>
                  <a:avLst/>
                  <a:gdLst>
                    <a:gd name="f0" fmla="val 10800000"/>
                    <a:gd name="f1" fmla="val 5400000"/>
                    <a:gd name="f2" fmla="val 180"/>
                    <a:gd name="f3" fmla="val w"/>
                    <a:gd name="f4" fmla="val h"/>
                    <a:gd name="f5" fmla="val 0"/>
                    <a:gd name="f6" fmla="val 20"/>
                    <a:gd name="f7" fmla="val 23"/>
                    <a:gd name="f8" fmla="val 3"/>
                    <a:gd name="f9" fmla="val 13"/>
                    <a:gd name="f10" fmla="val 5"/>
                    <a:gd name="f11" fmla="val 2"/>
                    <a:gd name="f12" fmla="val 11"/>
                    <a:gd name="f13" fmla="val 16"/>
                    <a:gd name="f14" fmla="val 10"/>
                    <a:gd name="f15" fmla="val 7"/>
                    <a:gd name="f16" fmla="val 19"/>
                    <a:gd name="f17" fmla="val 6"/>
                    <a:gd name="f18" fmla="val 17"/>
                    <a:gd name="f19" fmla="+- 0 0 -90"/>
                    <a:gd name="f20" fmla="*/ f3 1 20"/>
                    <a:gd name="f21" fmla="*/ f4 1 23"/>
                    <a:gd name="f22" fmla="val f5"/>
                    <a:gd name="f23" fmla="val f6"/>
                    <a:gd name="f24" fmla="val f7"/>
                    <a:gd name="f25" fmla="*/ f19 f0 1"/>
                    <a:gd name="f26" fmla="+- f24 0 f22"/>
                    <a:gd name="f27" fmla="+- f23 0 f22"/>
                    <a:gd name="f28" fmla="*/ f25 1 f2"/>
                    <a:gd name="f29" fmla="*/ f27 1 20"/>
                    <a:gd name="f30" fmla="*/ f26 1 23"/>
                    <a:gd name="f31" fmla="*/ 3 f27 1"/>
                    <a:gd name="f32" fmla="*/ 3 f26 1"/>
                    <a:gd name="f33" fmla="*/ 27 f27 1"/>
                    <a:gd name="f34" fmla="*/ 7 f27 1"/>
                    <a:gd name="f35" fmla="+- f28 0 f1"/>
                    <a:gd name="f36" fmla="*/ f31 1 20"/>
                    <a:gd name="f37" fmla="*/ f32 1 23"/>
                    <a:gd name="f38" fmla="*/ f33 1 20"/>
                    <a:gd name="f39" fmla="*/ f34 1 20"/>
                    <a:gd name="f40" fmla="*/ 0 1 f29"/>
                    <a:gd name="f41" fmla="*/ f23 1 f29"/>
                    <a:gd name="f42" fmla="*/ 0 1 f30"/>
                    <a:gd name="f43" fmla="*/ f24 1 f30"/>
                    <a:gd name="f44" fmla="*/ f36 1 f29"/>
                    <a:gd name="f45" fmla="*/ f37 1 f30"/>
                    <a:gd name="f46" fmla="*/ f38 1 f29"/>
                    <a:gd name="f47" fmla="*/ f39 1 f29"/>
                    <a:gd name="f48" fmla="*/ f40 f20 1"/>
                    <a:gd name="f49" fmla="*/ f41 f20 1"/>
                    <a:gd name="f50" fmla="*/ f43 f21 1"/>
                    <a:gd name="f51" fmla="*/ f42 f21 1"/>
                    <a:gd name="f52" fmla="*/ f44 f20 1"/>
                    <a:gd name="f53" fmla="*/ f45 f21 1"/>
                    <a:gd name="f54" fmla="*/ f46 f20 1"/>
                    <a:gd name="f55" fmla="*/ f47 f20 1"/>
                  </a:gdLst>
                  <a:ahLst/>
                  <a:cxnLst>
                    <a:cxn ang="3cd4">
                      <a:pos x="hc" y="t"/>
                    </a:cxn>
                    <a:cxn ang="0">
                      <a:pos x="r" y="vc"/>
                    </a:cxn>
                    <a:cxn ang="cd4">
                      <a:pos x="hc" y="b"/>
                    </a:cxn>
                    <a:cxn ang="cd2">
                      <a:pos x="l" y="vc"/>
                    </a:cxn>
                    <a:cxn ang="f35">
                      <a:pos x="f52" y="f53"/>
                    </a:cxn>
                    <a:cxn ang="f35">
                      <a:pos x="f54" y="f53"/>
                    </a:cxn>
                    <a:cxn ang="f35">
                      <a:pos x="f55" y="f53"/>
                    </a:cxn>
                    <a:cxn ang="f35">
                      <a:pos x="f52" y="f53"/>
                    </a:cxn>
                  </a:cxnLst>
                  <a:rect l="f48" t="f51" r="f49" b="f50"/>
                  <a:pathLst>
                    <a:path w="20" h="23">
                      <a:moveTo>
                        <a:pt x="f8" y="f9"/>
                      </a:moveTo>
                      <a:cubicBezTo>
                        <a:pt x="f5" y="f10"/>
                        <a:pt x="f11" y="f5"/>
                        <a:pt x="f12" y="f8"/>
                      </a:cubicBezTo>
                      <a:cubicBezTo>
                        <a:pt x="f13" y="f14"/>
                        <a:pt x="f6" y="f7"/>
                        <a:pt x="f15" y="f16"/>
                      </a:cubicBezTo>
                      <a:cubicBezTo>
                        <a:pt x="f17" y="f18"/>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 name="Freeform 9">
                  <a:extLst>
                    <a:ext uri="{FF2B5EF4-FFF2-40B4-BE49-F238E27FC236}">
                      <a16:creationId xmlns:a16="http://schemas.microsoft.com/office/drawing/2014/main" id="{03EF08AF-A85D-4928-DE74-3E91F7695764}"/>
                    </a:ext>
                  </a:extLst>
                </p:cNvPr>
                <p:cNvSpPr/>
                <p:nvPr/>
              </p:nvSpPr>
              <p:spPr>
                <a:xfrm>
                  <a:off x="4618040" y="1436686"/>
                  <a:ext cx="49213" cy="53977"/>
                </a:xfrm>
                <a:custGeom>
                  <a:avLst/>
                  <a:gdLst>
                    <a:gd name="f0" fmla="val 10800000"/>
                    <a:gd name="f1" fmla="val 5400000"/>
                    <a:gd name="f2" fmla="val 180"/>
                    <a:gd name="f3" fmla="val w"/>
                    <a:gd name="f4" fmla="val h"/>
                    <a:gd name="f5" fmla="val 0"/>
                    <a:gd name="f6" fmla="val 30"/>
                    <a:gd name="f7" fmla="val 42"/>
                    <a:gd name="f8" fmla="val 16"/>
                    <a:gd name="f9" fmla="val 33"/>
                    <a:gd name="f10" fmla="val 3"/>
                    <a:gd name="f11" fmla="val 20"/>
                    <a:gd name="f12" fmla="val 15"/>
                    <a:gd name="f13" fmla="val 34"/>
                    <a:gd name="f14" fmla="val 8"/>
                    <a:gd name="f15" fmla="val 21"/>
                    <a:gd name="f16" fmla="val 6"/>
                    <a:gd name="f17" fmla="val 17"/>
                    <a:gd name="f18" fmla="val 9"/>
                    <a:gd name="f19" fmla="val 5"/>
                    <a:gd name="f20" fmla="val 1"/>
                    <a:gd name="f21" fmla="val 7"/>
                    <a:gd name="f22" fmla="val 25"/>
                    <a:gd name="f23" fmla="val 10"/>
                    <a:gd name="f24" fmla="val 23"/>
                    <a:gd name="f25" fmla="val 29"/>
                    <a:gd name="f26" fmla="val 26"/>
                    <a:gd name="f27" fmla="val 28"/>
                    <a:gd name="f28" fmla="val 31"/>
                    <a:gd name="f29" fmla="val 38"/>
                    <a:gd name="f30" fmla="+- 0 0 -90"/>
                    <a:gd name="f31" fmla="*/ f3 1 30"/>
                    <a:gd name="f32" fmla="*/ f4 1 42"/>
                    <a:gd name="f33" fmla="val f5"/>
                    <a:gd name="f34" fmla="val f6"/>
                    <a:gd name="f35" fmla="val f7"/>
                    <a:gd name="f36" fmla="*/ f30 f0 1"/>
                    <a:gd name="f37" fmla="+- f35 0 f33"/>
                    <a:gd name="f38" fmla="+- f34 0 f33"/>
                    <a:gd name="f39" fmla="*/ f36 1 f2"/>
                    <a:gd name="f40" fmla="*/ f38 1 30"/>
                    <a:gd name="f41" fmla="*/ f37 1 42"/>
                    <a:gd name="f42" fmla="*/ 32 f38 1"/>
                    <a:gd name="f43" fmla="*/ 2 f37 1"/>
                    <a:gd name="f44" fmla="*/ 8 f38 1"/>
                    <a:gd name="f45" fmla="*/ 0 f38 1"/>
                    <a:gd name="f46" fmla="*/ 47 f38 1"/>
                    <a:gd name="f47" fmla="*/ 44 f38 1"/>
                    <a:gd name="f48" fmla="+- f39 0 f1"/>
                    <a:gd name="f49" fmla="*/ f42 1 30"/>
                    <a:gd name="f50" fmla="*/ f43 1 42"/>
                    <a:gd name="f51" fmla="*/ f44 1 30"/>
                    <a:gd name="f52" fmla="*/ f45 1 30"/>
                    <a:gd name="f53" fmla="*/ f46 1 30"/>
                    <a:gd name="f54" fmla="*/ f47 1 30"/>
                    <a:gd name="f55" fmla="*/ 0 1 f40"/>
                    <a:gd name="f56" fmla="*/ f34 1 f40"/>
                    <a:gd name="f57" fmla="*/ 0 1 f41"/>
                    <a:gd name="f58" fmla="*/ f35 1 f41"/>
                    <a:gd name="f59" fmla="*/ f49 1 f40"/>
                    <a:gd name="f60" fmla="*/ f50 1 f41"/>
                    <a:gd name="f61" fmla="*/ f51 1 f40"/>
                    <a:gd name="f62" fmla="*/ f52 1 f40"/>
                    <a:gd name="f63" fmla="*/ f53 1 f40"/>
                    <a:gd name="f64" fmla="*/ f54 1 f40"/>
                    <a:gd name="f65" fmla="*/ f55 f31 1"/>
                    <a:gd name="f66" fmla="*/ f56 f31 1"/>
                    <a:gd name="f67" fmla="*/ f58 f32 1"/>
                    <a:gd name="f68" fmla="*/ f57 f32 1"/>
                    <a:gd name="f69" fmla="*/ f59 f31 1"/>
                    <a:gd name="f70" fmla="*/ f60 f32 1"/>
                    <a:gd name="f71" fmla="*/ f61 f31 1"/>
                    <a:gd name="f72" fmla="*/ f62 f31 1"/>
                    <a:gd name="f73" fmla="*/ f63 f31 1"/>
                    <a:gd name="f74" fmla="*/ f64 f31 1"/>
                  </a:gdLst>
                  <a:ahLst/>
                  <a:cxnLst>
                    <a:cxn ang="3cd4">
                      <a:pos x="hc" y="t"/>
                    </a:cxn>
                    <a:cxn ang="0">
                      <a:pos x="r" y="vc"/>
                    </a:cxn>
                    <a:cxn ang="cd4">
                      <a:pos x="hc" y="b"/>
                    </a:cxn>
                    <a:cxn ang="cd2">
                      <a:pos x="l" y="vc"/>
                    </a:cxn>
                    <a:cxn ang="f48">
                      <a:pos x="f69" y="f70"/>
                    </a:cxn>
                    <a:cxn ang="f48">
                      <a:pos x="f71" y="f70"/>
                    </a:cxn>
                    <a:cxn ang="f48">
                      <a:pos x="f72" y="f70"/>
                    </a:cxn>
                    <a:cxn ang="f48">
                      <a:pos x="f69" y="f70"/>
                    </a:cxn>
                    <a:cxn ang="f48">
                      <a:pos x="f73" y="f70"/>
                    </a:cxn>
                    <a:cxn ang="f48">
                      <a:pos x="f74" y="f70"/>
                    </a:cxn>
                    <a:cxn ang="f48">
                      <a:pos x="f69" y="f70"/>
                    </a:cxn>
                  </a:cxnLst>
                  <a:rect l="f65" t="f68" r="f66" b="f67"/>
                  <a:pathLst>
                    <a:path w="30" h="42">
                      <a:moveTo>
                        <a:pt x="f8" y="f9"/>
                      </a:moveTo>
                      <a:cubicBezTo>
                        <a:pt x="f10" y="f11"/>
                        <a:pt x="f12" y="f13"/>
                        <a:pt x="f14" y="f15"/>
                      </a:cubicBezTo>
                      <a:cubicBezTo>
                        <a:pt x="f16" y="f17"/>
                        <a:pt x="f5" y="f18"/>
                        <a:pt x="f5" y="f18"/>
                      </a:cubicBezTo>
                      <a:cubicBezTo>
                        <a:pt x="f19" y="f20"/>
                        <a:pt x="f21" y="f5"/>
                        <a:pt x="f8" y="f10"/>
                      </a:cubicBezTo>
                      <a:cubicBezTo>
                        <a:pt x="f22" y="f8"/>
                        <a:pt x="f23" y="f8"/>
                        <a:pt x="f6" y="f24"/>
                      </a:cubicBezTo>
                      <a:cubicBezTo>
                        <a:pt x="f25" y="f26"/>
                        <a:pt x="f6" y="f25"/>
                        <a:pt x="f27" y="f28"/>
                      </a:cubicBezTo>
                      <a:cubicBezTo>
                        <a:pt x="f12" y="f7"/>
                        <a:pt x="f8" y="f2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 name="Freeform 10">
                  <a:extLst>
                    <a:ext uri="{FF2B5EF4-FFF2-40B4-BE49-F238E27FC236}">
                      <a16:creationId xmlns:a16="http://schemas.microsoft.com/office/drawing/2014/main" id="{60A63163-A044-93F5-8864-B7ACAA4D0260}"/>
                    </a:ext>
                  </a:extLst>
                </p:cNvPr>
                <p:cNvSpPr/>
                <p:nvPr/>
              </p:nvSpPr>
              <p:spPr>
                <a:xfrm>
                  <a:off x="4049713" y="1487491"/>
                  <a:ext cx="39684" cy="19046"/>
                </a:xfrm>
                <a:custGeom>
                  <a:avLst/>
                  <a:gdLst>
                    <a:gd name="f0" fmla="val 10800000"/>
                    <a:gd name="f1" fmla="val 5400000"/>
                    <a:gd name="f2" fmla="val 180"/>
                    <a:gd name="f3" fmla="val w"/>
                    <a:gd name="f4" fmla="val h"/>
                    <a:gd name="f5" fmla="val 0"/>
                    <a:gd name="f6" fmla="val 25"/>
                    <a:gd name="f7" fmla="val 16"/>
                    <a:gd name="f8" fmla="val 15"/>
                    <a:gd name="f9" fmla="val 10"/>
                    <a:gd name="f10" fmla="val 12"/>
                    <a:gd name="f11" fmla="val 3"/>
                    <a:gd name="f12" fmla="val 8"/>
                    <a:gd name="f13" fmla="val 6"/>
                    <a:gd name="f14" fmla="val 4"/>
                    <a:gd name="f15" fmla="val 17"/>
                    <a:gd name="f16" fmla="+- 0 0 -90"/>
                    <a:gd name="f17" fmla="*/ f3 1 25"/>
                    <a:gd name="f18" fmla="*/ f4 1 16"/>
                    <a:gd name="f19" fmla="val f5"/>
                    <a:gd name="f20" fmla="val f6"/>
                    <a:gd name="f21" fmla="val f7"/>
                    <a:gd name="f22" fmla="*/ f16 f0 1"/>
                    <a:gd name="f23" fmla="+- f21 0 f19"/>
                    <a:gd name="f24" fmla="+- f20 0 f19"/>
                    <a:gd name="f25" fmla="*/ f22 1 f2"/>
                    <a:gd name="f26" fmla="*/ f24 1 25"/>
                    <a:gd name="f27" fmla="*/ f23 1 16"/>
                    <a:gd name="f28" fmla="*/ 15 f24 1"/>
                    <a:gd name="f29" fmla="*/ 2 f23 1"/>
                    <a:gd name="f30" fmla="*/ 3 f24 1"/>
                    <a:gd name="f31" fmla="*/ 0 f23 1"/>
                    <a:gd name="f32" fmla="+- f25 0 f1"/>
                    <a:gd name="f33" fmla="*/ f28 1 25"/>
                    <a:gd name="f34" fmla="*/ f29 1 16"/>
                    <a:gd name="f35" fmla="*/ f30 1 25"/>
                    <a:gd name="f36" fmla="*/ f31 1 16"/>
                    <a:gd name="f37" fmla="*/ 0 1 f26"/>
                    <a:gd name="f38" fmla="*/ f20 1 f26"/>
                    <a:gd name="f39" fmla="*/ 0 1 f27"/>
                    <a:gd name="f40" fmla="*/ f21 1 f27"/>
                    <a:gd name="f41" fmla="*/ f33 1 f26"/>
                    <a:gd name="f42" fmla="*/ f34 1 f27"/>
                    <a:gd name="f43" fmla="*/ f35 1 f26"/>
                    <a:gd name="f44" fmla="*/ f36 1 f27"/>
                    <a:gd name="f45" fmla="*/ f37 f17 1"/>
                    <a:gd name="f46" fmla="*/ f38 f17 1"/>
                    <a:gd name="f47" fmla="*/ f40 f18 1"/>
                    <a:gd name="f48" fmla="*/ f39 f18 1"/>
                    <a:gd name="f49" fmla="*/ f41 f17 1"/>
                    <a:gd name="f50" fmla="*/ f42 f18 1"/>
                    <a:gd name="f51" fmla="*/ f43 f17 1"/>
                    <a:gd name="f52" fmla="*/ f44 f18 1"/>
                  </a:gdLst>
                  <a:ahLst/>
                  <a:cxnLst>
                    <a:cxn ang="3cd4">
                      <a:pos x="hc" y="t"/>
                    </a:cxn>
                    <a:cxn ang="0">
                      <a:pos x="r" y="vc"/>
                    </a:cxn>
                    <a:cxn ang="cd4">
                      <a:pos x="hc" y="b"/>
                    </a:cxn>
                    <a:cxn ang="cd2">
                      <a:pos x="l" y="vc"/>
                    </a:cxn>
                    <a:cxn ang="f32">
                      <a:pos x="f49" y="f50"/>
                    </a:cxn>
                    <a:cxn ang="f32">
                      <a:pos x="f51" y="f50"/>
                    </a:cxn>
                    <a:cxn ang="f32">
                      <a:pos x="f49" y="f52"/>
                    </a:cxn>
                    <a:cxn ang="f32">
                      <a:pos x="f49" y="f50"/>
                    </a:cxn>
                  </a:cxnLst>
                  <a:rect l="f45" t="f48" r="f46" b="f47"/>
                  <a:pathLst>
                    <a:path w="25" h="16">
                      <a:moveTo>
                        <a:pt x="f8" y="f7"/>
                      </a:moveTo>
                      <a:cubicBezTo>
                        <a:pt x="f9" y="f8"/>
                        <a:pt x="f5" y="f10"/>
                        <a:pt x="f11" y="f12"/>
                      </a:cubicBezTo>
                      <a:cubicBezTo>
                        <a:pt x="f13" y="f14"/>
                        <a:pt x="f8" y="f5"/>
                        <a:pt x="f8" y="f5"/>
                      </a:cubicBezTo>
                      <a:cubicBezTo>
                        <a:pt x="f15" y="f11"/>
                        <a:pt x="f6" y="f7"/>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 name="Freeform 11">
                  <a:extLst>
                    <a:ext uri="{FF2B5EF4-FFF2-40B4-BE49-F238E27FC236}">
                      <a16:creationId xmlns:a16="http://schemas.microsoft.com/office/drawing/2014/main" id="{6E44B80B-8D30-FA62-F086-E2A93F59F2C1}"/>
                    </a:ext>
                  </a:extLst>
                </p:cNvPr>
                <p:cNvSpPr/>
                <p:nvPr/>
              </p:nvSpPr>
              <p:spPr>
                <a:xfrm>
                  <a:off x="3878263" y="1509710"/>
                  <a:ext cx="103190" cy="61914"/>
                </a:xfrm>
                <a:custGeom>
                  <a:avLst/>
                  <a:gdLst>
                    <a:gd name="f0" fmla="val 10800000"/>
                    <a:gd name="f1" fmla="val 5400000"/>
                    <a:gd name="f2" fmla="val 180"/>
                    <a:gd name="f3" fmla="val w"/>
                    <a:gd name="f4" fmla="val h"/>
                    <a:gd name="f5" fmla="val 0"/>
                    <a:gd name="f6" fmla="val 65"/>
                    <a:gd name="f7" fmla="val 46"/>
                    <a:gd name="f8" fmla="val 14"/>
                    <a:gd name="f9" fmla="val 24"/>
                    <a:gd name="f10" fmla="val 18"/>
                    <a:gd name="f11" fmla="val 13"/>
                    <a:gd name="f12" fmla="val 16"/>
                    <a:gd name="f13" fmla="val 9"/>
                    <a:gd name="f14" fmla="val 30"/>
                    <a:gd name="f15" fmla="val 4"/>
                    <a:gd name="f16" fmla="val 34"/>
                    <a:gd name="f17" fmla="val 3"/>
                    <a:gd name="f18" fmla="val 42"/>
                    <a:gd name="f19" fmla="val 50"/>
                    <a:gd name="f20" fmla="val 1"/>
                    <a:gd name="f21" fmla="val 58"/>
                    <a:gd name="f22" fmla="val 12"/>
                    <a:gd name="f23" fmla="val 53"/>
                    <a:gd name="f24" fmla="val 21"/>
                    <a:gd name="f25" fmla="val 40"/>
                    <a:gd name="f26" fmla="val 32"/>
                    <a:gd name="f27" fmla="val 26"/>
                    <a:gd name="f28" fmla="val 35"/>
                    <a:gd name="f29" fmla="val 23"/>
                    <a:gd name="f30" fmla="val 5"/>
                    <a:gd name="f31" fmla="val 8"/>
                    <a:gd name="f32" fmla="val 20"/>
                    <a:gd name="f33" fmla="val 10"/>
                    <a:gd name="f34" fmla="val 15"/>
                    <a:gd name="f35" fmla="+- 0 0 -90"/>
                    <a:gd name="f36" fmla="*/ f3 1 65"/>
                    <a:gd name="f37" fmla="*/ f4 1 46"/>
                    <a:gd name="f38" fmla="val f5"/>
                    <a:gd name="f39" fmla="val f6"/>
                    <a:gd name="f40" fmla="val f7"/>
                    <a:gd name="f41" fmla="*/ f35 f0 1"/>
                    <a:gd name="f42" fmla="+- f40 0 f38"/>
                    <a:gd name="f43" fmla="+- f39 0 f38"/>
                    <a:gd name="f44" fmla="*/ f41 1 f2"/>
                    <a:gd name="f45" fmla="*/ f43 1 65"/>
                    <a:gd name="f46" fmla="*/ f42 1 46"/>
                    <a:gd name="f47" fmla="*/ 14 f43 1"/>
                    <a:gd name="f48" fmla="*/ 3 f42 1"/>
                    <a:gd name="f49" fmla="*/ 30 f43 1"/>
                    <a:gd name="f50" fmla="*/ 42 f43 1"/>
                    <a:gd name="f51" fmla="*/ 0 f42 1"/>
                    <a:gd name="f52" fmla="*/ 58 f43 1"/>
                    <a:gd name="f53" fmla="*/ 32 f43 1"/>
                    <a:gd name="f54" fmla="*/ 12 f43 1"/>
                    <a:gd name="f55" fmla="*/ 8 f43 1"/>
                    <a:gd name="f56" fmla="+- f44 0 f1"/>
                    <a:gd name="f57" fmla="*/ f47 1 65"/>
                    <a:gd name="f58" fmla="*/ f48 1 46"/>
                    <a:gd name="f59" fmla="*/ f49 1 65"/>
                    <a:gd name="f60" fmla="*/ f50 1 65"/>
                    <a:gd name="f61" fmla="*/ f51 1 46"/>
                    <a:gd name="f62" fmla="*/ f52 1 65"/>
                    <a:gd name="f63" fmla="*/ f53 1 65"/>
                    <a:gd name="f64" fmla="*/ f54 1 65"/>
                    <a:gd name="f65" fmla="*/ f55 1 65"/>
                    <a:gd name="f66" fmla="*/ 0 1 f45"/>
                    <a:gd name="f67" fmla="*/ f39 1 f45"/>
                    <a:gd name="f68" fmla="*/ 0 1 f46"/>
                    <a:gd name="f69" fmla="*/ f40 1 f46"/>
                    <a:gd name="f70" fmla="*/ f57 1 f45"/>
                    <a:gd name="f71" fmla="*/ f58 1 f46"/>
                    <a:gd name="f72" fmla="*/ f59 1 f45"/>
                    <a:gd name="f73" fmla="*/ f60 1 f45"/>
                    <a:gd name="f74" fmla="*/ f61 1 f46"/>
                    <a:gd name="f75" fmla="*/ f62 1 f45"/>
                    <a:gd name="f76" fmla="*/ f63 1 f45"/>
                    <a:gd name="f77" fmla="*/ f64 1 f45"/>
                    <a:gd name="f78" fmla="*/ f65 1 f45"/>
                    <a:gd name="f79" fmla="*/ f66 f36 1"/>
                    <a:gd name="f80" fmla="*/ f67 f36 1"/>
                    <a:gd name="f81" fmla="*/ f69 f37 1"/>
                    <a:gd name="f82" fmla="*/ f68 f37 1"/>
                    <a:gd name="f83" fmla="*/ f70 f36 1"/>
                    <a:gd name="f84" fmla="*/ f71 f37 1"/>
                    <a:gd name="f85" fmla="*/ f72 f36 1"/>
                    <a:gd name="f86" fmla="*/ f73 f36 1"/>
                    <a:gd name="f87" fmla="*/ f74 f37 1"/>
                    <a:gd name="f88" fmla="*/ f75 f36 1"/>
                    <a:gd name="f89" fmla="*/ f76 f36 1"/>
                    <a:gd name="f90" fmla="*/ f77 f36 1"/>
                    <a:gd name="f91" fmla="*/ f78 f36 1"/>
                  </a:gdLst>
                  <a:ahLst/>
                  <a:cxnLst>
                    <a:cxn ang="3cd4">
                      <a:pos x="hc" y="t"/>
                    </a:cxn>
                    <a:cxn ang="0">
                      <a:pos x="r" y="vc"/>
                    </a:cxn>
                    <a:cxn ang="cd4">
                      <a:pos x="hc" y="b"/>
                    </a:cxn>
                    <a:cxn ang="cd2">
                      <a:pos x="l" y="vc"/>
                    </a:cxn>
                    <a:cxn ang="f56">
                      <a:pos x="f83" y="f84"/>
                    </a:cxn>
                    <a:cxn ang="f56">
                      <a:pos x="f85" y="f84"/>
                    </a:cxn>
                    <a:cxn ang="f56">
                      <a:pos x="f86" y="f87"/>
                    </a:cxn>
                    <a:cxn ang="f56">
                      <a:pos x="f88" y="f84"/>
                    </a:cxn>
                    <a:cxn ang="f56">
                      <a:pos x="f89" y="f84"/>
                    </a:cxn>
                    <a:cxn ang="f56">
                      <a:pos x="f90" y="f84"/>
                    </a:cxn>
                    <a:cxn ang="f56">
                      <a:pos x="f91" y="f84"/>
                    </a:cxn>
                    <a:cxn ang="f56">
                      <a:pos x="f90" y="f84"/>
                    </a:cxn>
                    <a:cxn ang="f56">
                      <a:pos x="f83" y="f84"/>
                    </a:cxn>
                  </a:cxnLst>
                  <a:rect l="f79" t="f82" r="f80" b="f81"/>
                  <a:pathLst>
                    <a:path w="65" h="46">
                      <a:moveTo>
                        <a:pt x="f8" y="f9"/>
                      </a:moveTo>
                      <a:cubicBezTo>
                        <a:pt x="f10" y="f11"/>
                        <a:pt x="f12" y="f13"/>
                        <a:pt x="f14" y="f15"/>
                      </a:cubicBezTo>
                      <a:cubicBezTo>
                        <a:pt x="f16" y="f17"/>
                        <a:pt x="f18" y="f5"/>
                        <a:pt x="f18" y="f5"/>
                      </a:cubicBezTo>
                      <a:cubicBezTo>
                        <a:pt x="f19" y="f20"/>
                        <a:pt x="f6" y="f5"/>
                        <a:pt x="f21" y="f22"/>
                      </a:cubicBezTo>
                      <a:cubicBezTo>
                        <a:pt x="f23" y="f24"/>
                        <a:pt x="f25" y="f24"/>
                        <a:pt x="f26" y="f27"/>
                      </a:cubicBezTo>
                      <a:cubicBezTo>
                        <a:pt x="f27" y="f28"/>
                        <a:pt x="f29" y="f18"/>
                        <a:pt x="f22" y="f7"/>
                      </a:cubicBezTo>
                      <a:cubicBezTo>
                        <a:pt x="f5" y="f18"/>
                        <a:pt x="f30" y="f14"/>
                        <a:pt x="f31" y="f32"/>
                      </a:cubicBezTo>
                      <a:cubicBezTo>
                        <a:pt x="f13" y="f10"/>
                        <a:pt x="f33" y="f11"/>
                        <a:pt x="f22" y="f8"/>
                      </a:cubicBezTo>
                      <a:cubicBezTo>
                        <a:pt x="f34" y="f12"/>
                        <a:pt x="f11" y="f2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 name="Freeform 12">
                  <a:extLst>
                    <a:ext uri="{FF2B5EF4-FFF2-40B4-BE49-F238E27FC236}">
                      <a16:creationId xmlns:a16="http://schemas.microsoft.com/office/drawing/2014/main" id="{7E8AA73A-7C9E-7601-3000-C4183A3B6BFE}"/>
                    </a:ext>
                  </a:extLst>
                </p:cNvPr>
                <p:cNvSpPr/>
                <p:nvPr/>
              </p:nvSpPr>
              <p:spPr>
                <a:xfrm>
                  <a:off x="3770308" y="1506538"/>
                  <a:ext cx="107954" cy="61914"/>
                </a:xfrm>
                <a:custGeom>
                  <a:avLst/>
                  <a:gdLst>
                    <a:gd name="f0" fmla="val 10800000"/>
                    <a:gd name="f1" fmla="val 5400000"/>
                    <a:gd name="f2" fmla="val 180"/>
                    <a:gd name="f3" fmla="val w"/>
                    <a:gd name="f4" fmla="val h"/>
                    <a:gd name="f5" fmla="val 0"/>
                    <a:gd name="f6" fmla="val 69"/>
                    <a:gd name="f7" fmla="val 47"/>
                    <a:gd name="f8" fmla="val 31"/>
                    <a:gd name="f9" fmla="val 7"/>
                    <a:gd name="f10" fmla="val 24"/>
                    <a:gd name="f11" fmla="val 9"/>
                    <a:gd name="f12" fmla="val 22"/>
                    <a:gd name="f13" fmla="val 18"/>
                    <a:gd name="f14" fmla="val 25"/>
                    <a:gd name="f15" fmla="val 4"/>
                    <a:gd name="f16" fmla="val 36"/>
                    <a:gd name="f17" fmla="val 12"/>
                    <a:gd name="f18" fmla="val 52"/>
                    <a:gd name="f19" fmla="val 1"/>
                    <a:gd name="f20" fmla="val 56"/>
                    <a:gd name="f21" fmla="val 2"/>
                    <a:gd name="f22" fmla="val 61"/>
                    <a:gd name="f23" fmla="val 64"/>
                    <a:gd name="f24" fmla="val 3"/>
                    <a:gd name="f25" fmla="val 8"/>
                    <a:gd name="f26" fmla="val 50"/>
                    <a:gd name="f27" fmla="val 19"/>
                    <a:gd name="f28" fmla="val 46"/>
                    <a:gd name="f29" fmla="val 35"/>
                    <a:gd name="f30" fmla="val 28"/>
                    <a:gd name="f31" fmla="val 33"/>
                    <a:gd name="f32" fmla="val 41"/>
                    <a:gd name="f33" fmla="val 44"/>
                    <a:gd name="f34" fmla="val 20"/>
                    <a:gd name="f35" fmla="val 16"/>
                    <a:gd name="f36" fmla="val 45"/>
                    <a:gd name="f37" fmla="val 14"/>
                    <a:gd name="f38" fmla="val 43"/>
                    <a:gd name="f39" fmla="val 40"/>
                    <a:gd name="f40" fmla="val 39"/>
                    <a:gd name="f41" fmla="val 37"/>
                    <a:gd name="f42" fmla="val 26"/>
                    <a:gd name="f43" fmla="+- 0 0 -90"/>
                    <a:gd name="f44" fmla="*/ f3 1 69"/>
                    <a:gd name="f45" fmla="*/ f4 1 47"/>
                    <a:gd name="f46" fmla="val f5"/>
                    <a:gd name="f47" fmla="val f6"/>
                    <a:gd name="f48" fmla="val f7"/>
                    <a:gd name="f49" fmla="*/ f43 f0 1"/>
                    <a:gd name="f50" fmla="+- f48 0 f46"/>
                    <a:gd name="f51" fmla="+- f47 0 f46"/>
                    <a:gd name="f52" fmla="*/ f49 1 f2"/>
                    <a:gd name="f53" fmla="*/ f51 1 69"/>
                    <a:gd name="f54" fmla="*/ f50 1 47"/>
                    <a:gd name="f55" fmla="*/ 0 f51 1"/>
                    <a:gd name="f56" fmla="*/ 2 f50 1"/>
                    <a:gd name="f57" fmla="*/ 18 f51 1"/>
                    <a:gd name="f58" fmla="*/ 36 f51 1"/>
                    <a:gd name="f59" fmla="*/ 1 f50 1"/>
                    <a:gd name="f60" fmla="*/ 48 f51 1"/>
                    <a:gd name="f61" fmla="*/ 34 f51 1"/>
                    <a:gd name="f62" fmla="*/ 28 f51 1"/>
                    <a:gd name="f63" fmla="*/ 22 f51 1"/>
                    <a:gd name="f64" fmla="*/ 16 f51 1"/>
                    <a:gd name="f65" fmla="*/ 12 f51 1"/>
                    <a:gd name="f66" fmla="+- f52 0 f1"/>
                    <a:gd name="f67" fmla="*/ f55 1 69"/>
                    <a:gd name="f68" fmla="*/ f56 1 47"/>
                    <a:gd name="f69" fmla="*/ f57 1 69"/>
                    <a:gd name="f70" fmla="*/ f58 1 69"/>
                    <a:gd name="f71" fmla="*/ f59 1 47"/>
                    <a:gd name="f72" fmla="*/ f60 1 69"/>
                    <a:gd name="f73" fmla="*/ f61 1 69"/>
                    <a:gd name="f74" fmla="*/ f62 1 69"/>
                    <a:gd name="f75" fmla="*/ f63 1 69"/>
                    <a:gd name="f76" fmla="*/ f64 1 69"/>
                    <a:gd name="f77" fmla="*/ f65 1 69"/>
                    <a:gd name="f78" fmla="*/ 0 1 f53"/>
                    <a:gd name="f79" fmla="*/ f47 1 f53"/>
                    <a:gd name="f80" fmla="*/ 0 1 f54"/>
                    <a:gd name="f81" fmla="*/ f48 1 f54"/>
                    <a:gd name="f82" fmla="*/ f67 1 f53"/>
                    <a:gd name="f83" fmla="*/ f68 1 f54"/>
                    <a:gd name="f84" fmla="*/ f69 1 f53"/>
                    <a:gd name="f85" fmla="*/ f70 1 f53"/>
                    <a:gd name="f86" fmla="*/ f71 1 f54"/>
                    <a:gd name="f87" fmla="*/ f72 1 f53"/>
                    <a:gd name="f88" fmla="*/ f73 1 f53"/>
                    <a:gd name="f89" fmla="*/ f74 1 f53"/>
                    <a:gd name="f90" fmla="*/ f75 1 f53"/>
                    <a:gd name="f91" fmla="*/ f76 1 f53"/>
                    <a:gd name="f92" fmla="*/ f77 1 f53"/>
                    <a:gd name="f93" fmla="*/ f78 f44 1"/>
                    <a:gd name="f94" fmla="*/ f79 f44 1"/>
                    <a:gd name="f95" fmla="*/ f81 f45 1"/>
                    <a:gd name="f96" fmla="*/ f80 f45 1"/>
                    <a:gd name="f97" fmla="*/ f82 f44 1"/>
                    <a:gd name="f98" fmla="*/ f83 f45 1"/>
                    <a:gd name="f99" fmla="*/ f84 f44 1"/>
                    <a:gd name="f100" fmla="*/ f85 f44 1"/>
                    <a:gd name="f101" fmla="*/ f86 f45 1"/>
                    <a:gd name="f102" fmla="*/ f87 f44 1"/>
                    <a:gd name="f103" fmla="*/ f88 f44 1"/>
                    <a:gd name="f104" fmla="*/ f89 f44 1"/>
                    <a:gd name="f105" fmla="*/ f90 f44 1"/>
                    <a:gd name="f106" fmla="*/ f91 f44 1"/>
                    <a:gd name="f107" fmla="*/ f92 f44 1"/>
                  </a:gdLst>
                  <a:ahLst/>
                  <a:cxnLst>
                    <a:cxn ang="3cd4">
                      <a:pos x="hc" y="t"/>
                    </a:cxn>
                    <a:cxn ang="0">
                      <a:pos x="r" y="vc"/>
                    </a:cxn>
                    <a:cxn ang="cd4">
                      <a:pos x="hc" y="b"/>
                    </a:cxn>
                    <a:cxn ang="cd2">
                      <a:pos x="l" y="vc"/>
                    </a:cxn>
                    <a:cxn ang="f66">
                      <a:pos x="f97" y="f98"/>
                    </a:cxn>
                    <a:cxn ang="f66">
                      <a:pos x="f99" y="f98"/>
                    </a:cxn>
                    <a:cxn ang="f66">
                      <a:pos x="f100" y="f101"/>
                    </a:cxn>
                    <a:cxn ang="f66">
                      <a:pos x="f102" y="f98"/>
                    </a:cxn>
                    <a:cxn ang="f66">
                      <a:pos x="f103" y="f98"/>
                    </a:cxn>
                    <a:cxn ang="f66">
                      <a:pos x="f104" y="f98"/>
                    </a:cxn>
                    <a:cxn ang="f66">
                      <a:pos x="f105" y="f98"/>
                    </a:cxn>
                    <a:cxn ang="f66">
                      <a:pos x="f106" y="f98"/>
                    </a:cxn>
                    <a:cxn ang="f66">
                      <a:pos x="f107" y="f98"/>
                    </a:cxn>
                    <a:cxn ang="f66">
                      <a:pos x="f97" y="f98"/>
                    </a:cxn>
                    <a:cxn ang="f66">
                      <a:pos x="f97" y="f98"/>
                    </a:cxn>
                  </a:cxnLst>
                  <a:rect l="f93" t="f96" r="f94" b="f95"/>
                  <a:pathLst>
                    <a:path w="69" h="47">
                      <a:moveTo>
                        <a:pt x="f5" y="f8"/>
                      </a:moveTo>
                      <a:cubicBezTo>
                        <a:pt x="f9" y="f10"/>
                        <a:pt x="f11" y="f12"/>
                        <a:pt x="f13" y="f14"/>
                      </a:cubicBezTo>
                      <a:cubicBezTo>
                        <a:pt x="f14" y="f15"/>
                        <a:pt x="f16" y="f17"/>
                        <a:pt x="f18" y="f19"/>
                      </a:cubicBezTo>
                      <a:cubicBezTo>
                        <a:pt x="f20" y="f21"/>
                        <a:pt x="f22" y="f5"/>
                        <a:pt x="f23" y="f24"/>
                      </a:cubicBezTo>
                      <a:cubicBezTo>
                        <a:pt x="f6" y="f25"/>
                        <a:pt x="f26" y="f27"/>
                        <a:pt x="f26" y="f27"/>
                      </a:cubicBezTo>
                      <a:cubicBezTo>
                        <a:pt x="f28" y="f8"/>
                        <a:pt x="f29" y="f12"/>
                        <a:pt x="f30" y="f31"/>
                      </a:cubicBezTo>
                      <a:cubicBezTo>
                        <a:pt x="f8" y="f32"/>
                        <a:pt x="f8" y="f33"/>
                        <a:pt x="f12" y="f7"/>
                      </a:cubicBezTo>
                      <a:cubicBezTo>
                        <a:pt x="f34" y="f28"/>
                        <a:pt x="f13" y="f28"/>
                        <a:pt x="f35" y="f36"/>
                      </a:cubicBezTo>
                      <a:cubicBezTo>
                        <a:pt x="f37" y="f38"/>
                        <a:pt x="f37" y="f39"/>
                        <a:pt x="f17" y="f40"/>
                      </a:cubicBezTo>
                      <a:cubicBezTo>
                        <a:pt x="f25" y="f41"/>
                        <a:pt x="f5" y="f29"/>
                        <a:pt x="f5" y="f29"/>
                      </a:cubicBezTo>
                      <a:cubicBezTo>
                        <a:pt x="f21" y="f42"/>
                        <a:pt x="f24" y="f14"/>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 name="Freeform 13">
                  <a:extLst>
                    <a:ext uri="{FF2B5EF4-FFF2-40B4-BE49-F238E27FC236}">
                      <a16:creationId xmlns:a16="http://schemas.microsoft.com/office/drawing/2014/main" id="{ABAFA442-248E-2A44-40A3-B24E98E7F911}"/>
                    </a:ext>
                  </a:extLst>
                </p:cNvPr>
                <p:cNvSpPr/>
                <p:nvPr/>
              </p:nvSpPr>
              <p:spPr>
                <a:xfrm>
                  <a:off x="3186107" y="1168402"/>
                  <a:ext cx="561971" cy="361946"/>
                </a:xfrm>
                <a:custGeom>
                  <a:avLst/>
                  <a:gdLst>
                    <a:gd name="f0" fmla="val 10800000"/>
                    <a:gd name="f1" fmla="val 5400000"/>
                    <a:gd name="f2" fmla="val 180"/>
                    <a:gd name="f3" fmla="val w"/>
                    <a:gd name="f4" fmla="val h"/>
                    <a:gd name="f5" fmla="val 0"/>
                    <a:gd name="f6" fmla="val 355"/>
                    <a:gd name="f7" fmla="val 277"/>
                    <a:gd name="f8" fmla="val 10"/>
                    <a:gd name="f9" fmla="val 4"/>
                    <a:gd name="f10" fmla="val 22"/>
                    <a:gd name="f11" fmla="val 24"/>
                    <a:gd name="f12" fmla="val 14"/>
                    <a:gd name="f13" fmla="val 36"/>
                    <a:gd name="f14" fmla="val 18"/>
                    <a:gd name="f15" fmla="val 37"/>
                    <a:gd name="f16" fmla="val 19"/>
                    <a:gd name="f17" fmla="val 45"/>
                    <a:gd name="f18" fmla="val 29"/>
                    <a:gd name="f19" fmla="val 46"/>
                    <a:gd name="f20" fmla="val 30"/>
                    <a:gd name="f21" fmla="val 56"/>
                    <a:gd name="f22" fmla="val 40"/>
                    <a:gd name="f23" fmla="val 67"/>
                    <a:gd name="f24" fmla="val 38"/>
                    <a:gd name="f25" fmla="val 76"/>
                    <a:gd name="f26" fmla="val 52"/>
                    <a:gd name="f27" fmla="val 80"/>
                    <a:gd name="f28" fmla="val 58"/>
                    <a:gd name="f29" fmla="val 92"/>
                    <a:gd name="f30" fmla="val 66"/>
                    <a:gd name="f31" fmla="val 96"/>
                    <a:gd name="f32" fmla="val 79"/>
                    <a:gd name="f33" fmla="val 112"/>
                    <a:gd name="f34" fmla="val 88"/>
                    <a:gd name="f35" fmla="val 122"/>
                    <a:gd name="f36" fmla="val 98"/>
                    <a:gd name="f37" fmla="val 124"/>
                    <a:gd name="f38" fmla="val 105"/>
                    <a:gd name="f39" fmla="val 130"/>
                    <a:gd name="f40" fmla="val 136"/>
                    <a:gd name="f41" fmla="val 128"/>
                    <a:gd name="f42" fmla="val 140"/>
                    <a:gd name="f43" fmla="val 148"/>
                    <a:gd name="f44" fmla="val 132"/>
                    <a:gd name="f45" fmla="val 150"/>
                    <a:gd name="f46" fmla="val 138"/>
                    <a:gd name="f47" fmla="val 154"/>
                    <a:gd name="f48" fmla="val 161"/>
                    <a:gd name="f49" fmla="val 139"/>
                    <a:gd name="f50" fmla="val 168"/>
                    <a:gd name="f51" fmla="val 144"/>
                    <a:gd name="f52" fmla="val 176"/>
                    <a:gd name="f53" fmla="val 152"/>
                    <a:gd name="f54" fmla="val 174"/>
                    <a:gd name="f55" fmla="val 167"/>
                    <a:gd name="f56" fmla="val 173"/>
                    <a:gd name="f57" fmla="val 181"/>
                    <a:gd name="f58" fmla="val 170"/>
                    <a:gd name="f59" fmla="val 196"/>
                    <a:gd name="f60" fmla="val 171"/>
                    <a:gd name="f61" fmla="val 202"/>
                    <a:gd name="f62" fmla="val 220"/>
                    <a:gd name="f63" fmla="val 224"/>
                    <a:gd name="f64" fmla="val 185"/>
                    <a:gd name="f65" fmla="val 228"/>
                    <a:gd name="f66" fmla="val 193"/>
                    <a:gd name="f67" fmla="val 198"/>
                    <a:gd name="f68" fmla="val 232"/>
                    <a:gd name="f69" fmla="val 204"/>
                    <a:gd name="f70" fmla="val 230"/>
                    <a:gd name="f71" fmla="val 216"/>
                    <a:gd name="f72" fmla="val 234"/>
                    <a:gd name="f73" fmla="val 223"/>
                    <a:gd name="f74" fmla="val 241"/>
                    <a:gd name="f75" fmla="val 225"/>
                    <a:gd name="f76" fmla="val 245"/>
                    <a:gd name="f77" fmla="val 236"/>
                    <a:gd name="f78" fmla="val 242"/>
                    <a:gd name="f79" fmla="val 240"/>
                    <a:gd name="f80" fmla="val 254"/>
                    <a:gd name="f81" fmla="val 260"/>
                    <a:gd name="f82" fmla="val 265"/>
                    <a:gd name="f83" fmla="val 246"/>
                    <a:gd name="f84" fmla="val 272"/>
                    <a:gd name="f85" fmla="val 248"/>
                    <a:gd name="f86" fmla="val 250"/>
                    <a:gd name="f87" fmla="val 291"/>
                    <a:gd name="f88" fmla="val 252"/>
                    <a:gd name="f89" fmla="val 296"/>
                    <a:gd name="f90" fmla="val 256"/>
                    <a:gd name="f91" fmla="val 301"/>
                    <a:gd name="f92" fmla="val 314"/>
                    <a:gd name="f93" fmla="val 264"/>
                    <a:gd name="f94" fmla="val 330"/>
                    <a:gd name="f95" fmla="val 263"/>
                    <a:gd name="f96" fmla="val 338"/>
                    <a:gd name="f97" fmla="val 261"/>
                    <a:gd name="f98" fmla="val 352"/>
                    <a:gd name="f99" fmla="val 266"/>
                    <a:gd name="f100" fmla="val 275"/>
                    <a:gd name="f101" fmla="val 350"/>
                    <a:gd name="f102" fmla="val 342"/>
                    <a:gd name="f103" fmla="val 274"/>
                    <a:gd name="f104" fmla="val 336"/>
                    <a:gd name="f105" fmla="val 276"/>
                    <a:gd name="f106" fmla="val 322"/>
                    <a:gd name="f107" fmla="val 308"/>
                    <a:gd name="f108" fmla="val 300"/>
                    <a:gd name="f109" fmla="val 270"/>
                    <a:gd name="f110" fmla="val 269"/>
                    <a:gd name="f111" fmla="val 288"/>
                    <a:gd name="f112" fmla="val 259"/>
                    <a:gd name="f113" fmla="val 257"/>
                    <a:gd name="f114" fmla="val 211"/>
                    <a:gd name="f115" fmla="val 192"/>
                    <a:gd name="f116" fmla="val 172"/>
                    <a:gd name="f117" fmla="val 165"/>
                    <a:gd name="f118" fmla="val 231"/>
                    <a:gd name="f119" fmla="val 221"/>
                    <a:gd name="f120" fmla="val 160"/>
                    <a:gd name="f121" fmla="val 233"/>
                    <a:gd name="f122" fmla="val 203"/>
                    <a:gd name="f123" fmla="val 126"/>
                    <a:gd name="f124" fmla="val 200"/>
                    <a:gd name="f125" fmla="val 120"/>
                    <a:gd name="f126" fmla="val 114"/>
                    <a:gd name="f127" fmla="val 190"/>
                    <a:gd name="f128" fmla="val 108"/>
                    <a:gd name="f129" fmla="val 186"/>
                    <a:gd name="f130" fmla="val 104"/>
                    <a:gd name="f131" fmla="val 175"/>
                    <a:gd name="f132" fmla="val 94"/>
                    <a:gd name="f133" fmla="val 158"/>
                    <a:gd name="f134" fmla="val 83"/>
                    <a:gd name="f135" fmla="val 142"/>
                    <a:gd name="f136" fmla="val 85"/>
                    <a:gd name="f137" fmla="val 119"/>
                    <a:gd name="f138" fmla="val 68"/>
                    <a:gd name="f139" fmla="val 106"/>
                    <a:gd name="f140" fmla="val 64"/>
                    <a:gd name="f141" fmla="val 102"/>
                    <a:gd name="f142" fmla="val 62"/>
                    <a:gd name="f143" fmla="val 101"/>
                    <a:gd name="f144" fmla="val 59"/>
                    <a:gd name="f145" fmla="val 100"/>
                    <a:gd name="f146" fmla="val 97"/>
                    <a:gd name="f147" fmla="val 54"/>
                    <a:gd name="f148" fmla="val 73"/>
                    <a:gd name="f149" fmla="val 61"/>
                    <a:gd name="f150" fmla="val 32"/>
                    <a:gd name="f151" fmla="val 49"/>
                    <a:gd name="f152" fmla="val 31"/>
                    <a:gd name="f153" fmla="val 44"/>
                    <a:gd name="f154" fmla="val 20"/>
                    <a:gd name="f155" fmla="val 16"/>
                    <a:gd name="f156" fmla="val 27"/>
                    <a:gd name="f157" fmla="val 26"/>
                    <a:gd name="f158" fmla="val 1"/>
                    <a:gd name="f159" fmla="val 13"/>
                    <a:gd name="f160" fmla="val 5"/>
                    <a:gd name="f161" fmla="val 2"/>
                    <a:gd name="f162" fmla="+- 0 0 -90"/>
                    <a:gd name="f163" fmla="*/ f3 1 355"/>
                    <a:gd name="f164" fmla="*/ f4 1 277"/>
                    <a:gd name="f165" fmla="val f5"/>
                    <a:gd name="f166" fmla="val f6"/>
                    <a:gd name="f167" fmla="val f7"/>
                    <a:gd name="f168" fmla="*/ f162 f0 1"/>
                    <a:gd name="f169" fmla="+- f167 0 f165"/>
                    <a:gd name="f170" fmla="+- f166 0 f165"/>
                    <a:gd name="f171" fmla="*/ f168 1 f2"/>
                    <a:gd name="f172" fmla="*/ f170 1 355"/>
                    <a:gd name="f173" fmla="*/ f169 1 277"/>
                    <a:gd name="f174" fmla="*/ 10 f170 1"/>
                    <a:gd name="f175" fmla="*/ 2 f169 1"/>
                    <a:gd name="f176" fmla="*/ 36 f170 1"/>
                    <a:gd name="f177" fmla="*/ 46 f170 1"/>
                    <a:gd name="f178" fmla="*/ 76 f170 1"/>
                    <a:gd name="f179" fmla="*/ 92 f170 1"/>
                    <a:gd name="f180" fmla="*/ 3 f169 1"/>
                    <a:gd name="f181" fmla="*/ 122 f170 1"/>
                    <a:gd name="f182" fmla="*/ 5 f169 1"/>
                    <a:gd name="f183" fmla="*/ 136 f170 1"/>
                    <a:gd name="f184" fmla="*/ 6 f169 1"/>
                    <a:gd name="f185" fmla="*/ 148 f170 1"/>
                    <a:gd name="f186" fmla="*/ 154 f170 1"/>
                    <a:gd name="f187" fmla="*/ 7 f169 1"/>
                    <a:gd name="f188" fmla="*/ 176 f170 1"/>
                    <a:gd name="f189" fmla="*/ 170 f170 1"/>
                    <a:gd name="f190" fmla="*/ 9 f169 1"/>
                    <a:gd name="f191" fmla="*/ 177 f170 1"/>
                    <a:gd name="f192" fmla="*/ 10 f169 1"/>
                    <a:gd name="f193" fmla="*/ 182 f170 1"/>
                    <a:gd name="f194" fmla="*/ 200 f170 1"/>
                    <a:gd name="f195" fmla="*/ 220 f170 1"/>
                    <a:gd name="f196" fmla="*/ 11 f169 1"/>
                    <a:gd name="f197" fmla="*/ 238 f170 1"/>
                    <a:gd name="f198" fmla="*/ 256 f170 1"/>
                    <a:gd name="f199" fmla="*/ 280 f170 1"/>
                    <a:gd name="f200" fmla="*/ 12 f169 1"/>
                    <a:gd name="f201" fmla="*/ 298 f170 1"/>
                    <a:gd name="f202" fmla="*/ 336 f170 1"/>
                    <a:gd name="f203" fmla="*/ 326 f170 1"/>
                    <a:gd name="f204" fmla="*/ 306 f170 1"/>
                    <a:gd name="f205" fmla="*/ 284 f170 1"/>
                    <a:gd name="f206" fmla="*/ 272 f170 1"/>
                    <a:gd name="f207" fmla="*/ 236 f170 1"/>
                    <a:gd name="f208" fmla="*/ 218 f170 1"/>
                    <a:gd name="f209" fmla="*/ 172 f170 1"/>
                    <a:gd name="f210" fmla="*/ 160 f170 1"/>
                    <a:gd name="f211" fmla="*/ 126 f170 1"/>
                    <a:gd name="f212" fmla="*/ 108 f170 1"/>
                    <a:gd name="f213" fmla="*/ 8 f169 1"/>
                    <a:gd name="f214" fmla="*/ 94 f170 1"/>
                    <a:gd name="f215" fmla="*/ 68 f170 1"/>
                    <a:gd name="f216" fmla="*/ 64 f170 1"/>
                    <a:gd name="f217" fmla="*/ 58 f170 1"/>
                    <a:gd name="f218" fmla="*/ 54 f170 1"/>
                    <a:gd name="f219" fmla="*/ 4 f169 1"/>
                    <a:gd name="f220" fmla="*/ 38 f170 1"/>
                    <a:gd name="f221" fmla="*/ 20 f170 1"/>
                    <a:gd name="f222" fmla="*/ 4 f170 1"/>
                    <a:gd name="f223" fmla="+- f171 0 f1"/>
                    <a:gd name="f224" fmla="*/ f174 1 355"/>
                    <a:gd name="f225" fmla="*/ f175 1 277"/>
                    <a:gd name="f226" fmla="*/ f176 1 355"/>
                    <a:gd name="f227" fmla="*/ f177 1 355"/>
                    <a:gd name="f228" fmla="*/ f178 1 355"/>
                    <a:gd name="f229" fmla="*/ f179 1 355"/>
                    <a:gd name="f230" fmla="*/ f180 1 277"/>
                    <a:gd name="f231" fmla="*/ f181 1 355"/>
                    <a:gd name="f232" fmla="*/ f182 1 277"/>
                    <a:gd name="f233" fmla="*/ f183 1 355"/>
                    <a:gd name="f234" fmla="*/ f184 1 277"/>
                    <a:gd name="f235" fmla="*/ f185 1 355"/>
                    <a:gd name="f236" fmla="*/ f186 1 355"/>
                    <a:gd name="f237" fmla="*/ f187 1 277"/>
                    <a:gd name="f238" fmla="*/ f188 1 355"/>
                    <a:gd name="f239" fmla="*/ f189 1 355"/>
                    <a:gd name="f240" fmla="*/ f190 1 277"/>
                    <a:gd name="f241" fmla="*/ f191 1 355"/>
                    <a:gd name="f242" fmla="*/ f192 1 277"/>
                    <a:gd name="f243" fmla="*/ f193 1 355"/>
                    <a:gd name="f244" fmla="*/ f194 1 355"/>
                    <a:gd name="f245" fmla="*/ f195 1 355"/>
                    <a:gd name="f246" fmla="*/ f196 1 277"/>
                    <a:gd name="f247" fmla="*/ f197 1 355"/>
                    <a:gd name="f248" fmla="*/ f198 1 355"/>
                    <a:gd name="f249" fmla="*/ f199 1 355"/>
                    <a:gd name="f250" fmla="*/ f200 1 277"/>
                    <a:gd name="f251" fmla="*/ f201 1 355"/>
                    <a:gd name="f252" fmla="*/ f202 1 355"/>
                    <a:gd name="f253" fmla="*/ f203 1 355"/>
                    <a:gd name="f254" fmla="*/ f204 1 355"/>
                    <a:gd name="f255" fmla="*/ f205 1 355"/>
                    <a:gd name="f256" fmla="*/ f206 1 355"/>
                    <a:gd name="f257" fmla="*/ f207 1 355"/>
                    <a:gd name="f258" fmla="*/ f208 1 355"/>
                    <a:gd name="f259" fmla="*/ f209 1 355"/>
                    <a:gd name="f260" fmla="*/ f210 1 355"/>
                    <a:gd name="f261" fmla="*/ f211 1 355"/>
                    <a:gd name="f262" fmla="*/ f212 1 355"/>
                    <a:gd name="f263" fmla="*/ f213 1 277"/>
                    <a:gd name="f264" fmla="*/ f214 1 355"/>
                    <a:gd name="f265" fmla="*/ f215 1 355"/>
                    <a:gd name="f266" fmla="*/ f216 1 355"/>
                    <a:gd name="f267" fmla="*/ f217 1 355"/>
                    <a:gd name="f268" fmla="*/ f218 1 355"/>
                    <a:gd name="f269" fmla="*/ f219 1 277"/>
                    <a:gd name="f270" fmla="*/ f220 1 355"/>
                    <a:gd name="f271" fmla="*/ f221 1 355"/>
                    <a:gd name="f272" fmla="*/ f222 1 355"/>
                    <a:gd name="f273" fmla="*/ 0 1 f172"/>
                    <a:gd name="f274" fmla="*/ f166 1 f172"/>
                    <a:gd name="f275" fmla="*/ 0 1 f173"/>
                    <a:gd name="f276" fmla="*/ f167 1 f173"/>
                    <a:gd name="f277" fmla="*/ f224 1 f172"/>
                    <a:gd name="f278" fmla="*/ f225 1 f173"/>
                    <a:gd name="f279" fmla="*/ f226 1 f172"/>
                    <a:gd name="f280" fmla="*/ f227 1 f172"/>
                    <a:gd name="f281" fmla="*/ f228 1 f172"/>
                    <a:gd name="f282" fmla="*/ f229 1 f172"/>
                    <a:gd name="f283" fmla="*/ f230 1 f173"/>
                    <a:gd name="f284" fmla="*/ f231 1 f172"/>
                    <a:gd name="f285" fmla="*/ f232 1 f173"/>
                    <a:gd name="f286" fmla="*/ f233 1 f172"/>
                    <a:gd name="f287" fmla="*/ f234 1 f173"/>
                    <a:gd name="f288" fmla="*/ f235 1 f172"/>
                    <a:gd name="f289" fmla="*/ f236 1 f172"/>
                    <a:gd name="f290" fmla="*/ f237 1 f173"/>
                    <a:gd name="f291" fmla="*/ f238 1 f172"/>
                    <a:gd name="f292" fmla="*/ f239 1 f172"/>
                    <a:gd name="f293" fmla="*/ f240 1 f173"/>
                    <a:gd name="f294" fmla="*/ f241 1 f172"/>
                    <a:gd name="f295" fmla="*/ f242 1 f173"/>
                    <a:gd name="f296" fmla="*/ f243 1 f172"/>
                    <a:gd name="f297" fmla="*/ f244 1 f172"/>
                    <a:gd name="f298" fmla="*/ f245 1 f172"/>
                    <a:gd name="f299" fmla="*/ f246 1 f173"/>
                    <a:gd name="f300" fmla="*/ f247 1 f172"/>
                    <a:gd name="f301" fmla="*/ f248 1 f172"/>
                    <a:gd name="f302" fmla="*/ f249 1 f172"/>
                    <a:gd name="f303" fmla="*/ f250 1 f173"/>
                    <a:gd name="f304" fmla="*/ f251 1 f172"/>
                    <a:gd name="f305" fmla="*/ f252 1 f172"/>
                    <a:gd name="f306" fmla="*/ f253 1 f172"/>
                    <a:gd name="f307" fmla="*/ f254 1 f172"/>
                    <a:gd name="f308" fmla="*/ f255 1 f172"/>
                    <a:gd name="f309" fmla="*/ f256 1 f172"/>
                    <a:gd name="f310" fmla="*/ f257 1 f172"/>
                    <a:gd name="f311" fmla="*/ f258 1 f172"/>
                    <a:gd name="f312" fmla="*/ f259 1 f172"/>
                    <a:gd name="f313" fmla="*/ f260 1 f172"/>
                    <a:gd name="f314" fmla="*/ f261 1 f172"/>
                    <a:gd name="f315" fmla="*/ f262 1 f172"/>
                    <a:gd name="f316" fmla="*/ f263 1 f173"/>
                    <a:gd name="f317" fmla="*/ f264 1 f172"/>
                    <a:gd name="f318" fmla="*/ f265 1 f172"/>
                    <a:gd name="f319" fmla="*/ f266 1 f172"/>
                    <a:gd name="f320" fmla="*/ f267 1 f172"/>
                    <a:gd name="f321" fmla="*/ f268 1 f172"/>
                    <a:gd name="f322" fmla="*/ f269 1 f173"/>
                    <a:gd name="f323" fmla="*/ f270 1 f172"/>
                    <a:gd name="f324" fmla="*/ f271 1 f172"/>
                    <a:gd name="f325" fmla="*/ f272 1 f172"/>
                    <a:gd name="f326" fmla="*/ f273 f163 1"/>
                    <a:gd name="f327" fmla="*/ f274 f163 1"/>
                    <a:gd name="f328" fmla="*/ f276 f164 1"/>
                    <a:gd name="f329" fmla="*/ f275 f164 1"/>
                    <a:gd name="f330" fmla="*/ f277 f163 1"/>
                    <a:gd name="f331" fmla="*/ f278 f164 1"/>
                    <a:gd name="f332" fmla="*/ f279 f163 1"/>
                    <a:gd name="f333" fmla="*/ f280 f163 1"/>
                    <a:gd name="f334" fmla="*/ f281 f163 1"/>
                    <a:gd name="f335" fmla="*/ f282 f163 1"/>
                    <a:gd name="f336" fmla="*/ f283 f164 1"/>
                    <a:gd name="f337" fmla="*/ f284 f163 1"/>
                    <a:gd name="f338" fmla="*/ f285 f164 1"/>
                    <a:gd name="f339" fmla="*/ f286 f163 1"/>
                    <a:gd name="f340" fmla="*/ f287 f164 1"/>
                    <a:gd name="f341" fmla="*/ f288 f163 1"/>
                    <a:gd name="f342" fmla="*/ f289 f163 1"/>
                    <a:gd name="f343" fmla="*/ f290 f164 1"/>
                    <a:gd name="f344" fmla="*/ f291 f163 1"/>
                    <a:gd name="f345" fmla="*/ f292 f163 1"/>
                    <a:gd name="f346" fmla="*/ f293 f164 1"/>
                    <a:gd name="f347" fmla="*/ f294 f163 1"/>
                    <a:gd name="f348" fmla="*/ f295 f164 1"/>
                    <a:gd name="f349" fmla="*/ f296 f163 1"/>
                    <a:gd name="f350" fmla="*/ f297 f163 1"/>
                    <a:gd name="f351" fmla="*/ f298 f163 1"/>
                    <a:gd name="f352" fmla="*/ f299 f164 1"/>
                    <a:gd name="f353" fmla="*/ f300 f163 1"/>
                    <a:gd name="f354" fmla="*/ f301 f163 1"/>
                    <a:gd name="f355" fmla="*/ f302 f163 1"/>
                    <a:gd name="f356" fmla="*/ f303 f164 1"/>
                    <a:gd name="f357" fmla="*/ f304 f163 1"/>
                    <a:gd name="f358" fmla="*/ f305 f163 1"/>
                    <a:gd name="f359" fmla="*/ f306 f163 1"/>
                    <a:gd name="f360" fmla="*/ f307 f163 1"/>
                    <a:gd name="f361" fmla="*/ f308 f163 1"/>
                    <a:gd name="f362" fmla="*/ f309 f163 1"/>
                    <a:gd name="f363" fmla="*/ f310 f163 1"/>
                    <a:gd name="f364" fmla="*/ f311 f163 1"/>
                    <a:gd name="f365" fmla="*/ f312 f163 1"/>
                    <a:gd name="f366" fmla="*/ f313 f163 1"/>
                    <a:gd name="f367" fmla="*/ f314 f163 1"/>
                    <a:gd name="f368" fmla="*/ f315 f163 1"/>
                    <a:gd name="f369" fmla="*/ f316 f164 1"/>
                    <a:gd name="f370" fmla="*/ f317 f163 1"/>
                    <a:gd name="f371" fmla="*/ f318 f163 1"/>
                    <a:gd name="f372" fmla="*/ f319 f163 1"/>
                    <a:gd name="f373" fmla="*/ f320 f163 1"/>
                    <a:gd name="f374" fmla="*/ f321 f163 1"/>
                    <a:gd name="f375" fmla="*/ f322 f164 1"/>
                    <a:gd name="f376" fmla="*/ f323 f163 1"/>
                    <a:gd name="f377" fmla="*/ f324 f163 1"/>
                    <a:gd name="f378" fmla="*/ f325 f163 1"/>
                  </a:gdLst>
                  <a:ahLst/>
                  <a:cxnLst>
                    <a:cxn ang="3cd4">
                      <a:pos x="hc" y="t"/>
                    </a:cxn>
                    <a:cxn ang="0">
                      <a:pos x="r" y="vc"/>
                    </a:cxn>
                    <a:cxn ang="cd4">
                      <a:pos x="hc" y="b"/>
                    </a:cxn>
                    <a:cxn ang="cd2">
                      <a:pos x="l" y="vc"/>
                    </a:cxn>
                    <a:cxn ang="f223">
                      <a:pos x="f330" y="f331"/>
                    </a:cxn>
                    <a:cxn ang="f223">
                      <a:pos x="f332" y="f331"/>
                    </a:cxn>
                    <a:cxn ang="f223">
                      <a:pos x="f333" y="f331"/>
                    </a:cxn>
                    <a:cxn ang="f223">
                      <a:pos x="f334" y="f331"/>
                    </a:cxn>
                    <a:cxn ang="f223">
                      <a:pos x="f335" y="f336"/>
                    </a:cxn>
                    <a:cxn ang="f223">
                      <a:pos x="f337" y="f338"/>
                    </a:cxn>
                    <a:cxn ang="f223">
                      <a:pos x="f339" y="f340"/>
                    </a:cxn>
                    <a:cxn ang="f223">
                      <a:pos x="f341" y="f340"/>
                    </a:cxn>
                    <a:cxn ang="f223">
                      <a:pos x="f342" y="f343"/>
                    </a:cxn>
                    <a:cxn ang="f223">
                      <a:pos x="f344" y="f343"/>
                    </a:cxn>
                    <a:cxn ang="f223">
                      <a:pos x="f345" y="f346"/>
                    </a:cxn>
                    <a:cxn ang="f223">
                      <a:pos x="f347" y="f348"/>
                    </a:cxn>
                    <a:cxn ang="f223">
                      <a:pos x="f349" y="f348"/>
                    </a:cxn>
                    <a:cxn ang="f223">
                      <a:pos x="f350" y="f348"/>
                    </a:cxn>
                    <a:cxn ang="f223">
                      <a:pos x="f351" y="f352"/>
                    </a:cxn>
                    <a:cxn ang="f223">
                      <a:pos x="f353" y="f352"/>
                    </a:cxn>
                    <a:cxn ang="f223">
                      <a:pos x="f354" y="f352"/>
                    </a:cxn>
                    <a:cxn ang="f223">
                      <a:pos x="f355" y="f356"/>
                    </a:cxn>
                    <a:cxn ang="f223">
                      <a:pos x="f357" y="f356"/>
                    </a:cxn>
                    <a:cxn ang="f223">
                      <a:pos x="f358" y="f356"/>
                    </a:cxn>
                    <a:cxn ang="f223">
                      <a:pos x="f359" y="f356"/>
                    </a:cxn>
                    <a:cxn ang="f223">
                      <a:pos x="f360" y="f356"/>
                    </a:cxn>
                    <a:cxn ang="f223">
                      <a:pos x="f361" y="f356"/>
                    </a:cxn>
                    <a:cxn ang="f223">
                      <a:pos x="f362" y="f356"/>
                    </a:cxn>
                    <a:cxn ang="f223">
                      <a:pos x="f363" y="f356"/>
                    </a:cxn>
                    <a:cxn ang="f223">
                      <a:pos x="f364" y="f356"/>
                    </a:cxn>
                    <a:cxn ang="f223">
                      <a:pos x="f365" y="f352"/>
                    </a:cxn>
                    <a:cxn ang="f223">
                      <a:pos x="f366" y="f348"/>
                    </a:cxn>
                    <a:cxn ang="f223">
                      <a:pos x="f367" y="f346"/>
                    </a:cxn>
                    <a:cxn ang="f223">
                      <a:pos x="f368" y="f369"/>
                    </a:cxn>
                    <a:cxn ang="f223">
                      <a:pos x="f370" y="f343"/>
                    </a:cxn>
                    <a:cxn ang="f223">
                      <a:pos x="f371" y="f338"/>
                    </a:cxn>
                    <a:cxn ang="f223">
                      <a:pos x="f372" y="f338"/>
                    </a:cxn>
                    <a:cxn ang="f223">
                      <a:pos x="f373" y="f338"/>
                    </a:cxn>
                    <a:cxn ang="f223">
                      <a:pos x="f374" y="f375"/>
                    </a:cxn>
                    <a:cxn ang="f223">
                      <a:pos x="f376" y="f331"/>
                    </a:cxn>
                    <a:cxn ang="f223">
                      <a:pos x="f377" y="f331"/>
                    </a:cxn>
                    <a:cxn ang="f223">
                      <a:pos x="f378" y="f331"/>
                    </a:cxn>
                    <a:cxn ang="f223">
                      <a:pos x="f330" y="f331"/>
                    </a:cxn>
                    <a:cxn ang="f223">
                      <a:pos x="f330" y="f331"/>
                    </a:cxn>
                  </a:cxnLst>
                  <a:rect l="f326" t="f329" r="f327" b="f328"/>
                  <a:pathLst>
                    <a:path w="355" h="277">
                      <a:moveTo>
                        <a:pt x="f8" y="f9"/>
                      </a:moveTo>
                      <a:cubicBezTo>
                        <a:pt x="f10" y="f5"/>
                        <a:pt x="f11" y="f12"/>
                        <a:pt x="f13" y="f14"/>
                      </a:cubicBezTo>
                      <a:cubicBezTo>
                        <a:pt x="f15" y="f16"/>
                        <a:pt x="f17" y="f18"/>
                        <a:pt x="f19" y="f20"/>
                      </a:cubicBezTo>
                      <a:cubicBezTo>
                        <a:pt x="f21" y="f22"/>
                        <a:pt x="f23" y="f24"/>
                        <a:pt x="f25" y="f26"/>
                      </a:cubicBezTo>
                      <a:cubicBezTo>
                        <a:pt x="f27" y="f28"/>
                        <a:pt x="f29" y="f30"/>
                        <a:pt x="f29" y="f30"/>
                      </a:cubicBezTo>
                      <a:cubicBezTo>
                        <a:pt x="f31" y="f32"/>
                        <a:pt x="f33" y="f34"/>
                        <a:pt x="f35" y="f36"/>
                      </a:cubicBezTo>
                      <a:cubicBezTo>
                        <a:pt x="f37" y="f38"/>
                        <a:pt x="f39" y="f37"/>
                        <a:pt x="f40" y="f41"/>
                      </a:cubicBezTo>
                      <a:cubicBezTo>
                        <a:pt x="f42" y="f39"/>
                        <a:pt x="f43" y="f44"/>
                        <a:pt x="f43" y="f44"/>
                      </a:cubicBezTo>
                      <a:cubicBezTo>
                        <a:pt x="f45" y="f46"/>
                        <a:pt x="f47" y="f45"/>
                        <a:pt x="f47" y="f45"/>
                      </a:cubicBezTo>
                      <a:cubicBezTo>
                        <a:pt x="f48" y="f49"/>
                        <a:pt x="f50" y="f51"/>
                        <a:pt x="f52" y="f53"/>
                      </a:cubicBezTo>
                      <a:cubicBezTo>
                        <a:pt x="f54" y="f55"/>
                        <a:pt x="f56" y="f57"/>
                        <a:pt x="f58" y="f59"/>
                      </a:cubicBezTo>
                      <a:cubicBezTo>
                        <a:pt x="f60" y="f61"/>
                        <a:pt x="f54" y="f62"/>
                        <a:pt x="f2" y="f63"/>
                      </a:cubicBezTo>
                      <a:cubicBezTo>
                        <a:pt x="f64" y="f65"/>
                        <a:pt x="f66" y="f65"/>
                        <a:pt x="f67" y="f68"/>
                      </a:cubicBezTo>
                      <a:cubicBezTo>
                        <a:pt x="f69" y="f70"/>
                        <a:pt x="f71" y="f72"/>
                        <a:pt x="f71" y="f72"/>
                      </a:cubicBezTo>
                      <a:cubicBezTo>
                        <a:pt x="f73" y="f74"/>
                        <a:pt x="f75" y="f76"/>
                        <a:pt x="f77" y="f78"/>
                      </a:cubicBezTo>
                      <a:cubicBezTo>
                        <a:pt x="f78" y="f79"/>
                        <a:pt x="f80" y="f77"/>
                        <a:pt x="f80" y="f77"/>
                      </a:cubicBezTo>
                      <a:cubicBezTo>
                        <a:pt x="f81" y="f79"/>
                        <a:pt x="f82" y="f83"/>
                        <a:pt x="f84" y="f85"/>
                      </a:cubicBezTo>
                      <a:cubicBezTo>
                        <a:pt x="f7" y="f86"/>
                        <a:pt x="f87" y="f88"/>
                        <a:pt x="f89" y="f90"/>
                      </a:cubicBezTo>
                      <a:cubicBezTo>
                        <a:pt x="f91" y="f81"/>
                        <a:pt x="f92" y="f93"/>
                        <a:pt x="f92" y="f93"/>
                      </a:cubicBezTo>
                      <a:cubicBezTo>
                        <a:pt x="f94" y="f95"/>
                        <a:pt x="f96" y="f97"/>
                        <a:pt x="f98" y="f99"/>
                      </a:cubicBezTo>
                      <a:cubicBezTo>
                        <a:pt x="f6" y="f100"/>
                        <a:pt x="f101" y="f7"/>
                        <a:pt x="f102" y="f103"/>
                      </a:cubicBezTo>
                      <a:cubicBezTo>
                        <a:pt x="f104" y="f105"/>
                        <a:pt x="f106" y="f84"/>
                        <a:pt x="f106" y="f84"/>
                      </a:cubicBezTo>
                      <a:cubicBezTo>
                        <a:pt x="f92" y="f100"/>
                        <a:pt x="f107" y="f84"/>
                        <a:pt x="f108" y="f109"/>
                      </a:cubicBezTo>
                      <a:cubicBezTo>
                        <a:pt x="f89" y="f110"/>
                        <a:pt x="f111" y="f99"/>
                        <a:pt x="f111" y="f99"/>
                      </a:cubicBezTo>
                      <a:cubicBezTo>
                        <a:pt x="f105" y="f109"/>
                        <a:pt x="f93" y="f99"/>
                        <a:pt x="f88" y="f93"/>
                      </a:cubicBezTo>
                      <a:cubicBezTo>
                        <a:pt x="f76" y="f112"/>
                        <a:pt x="f78" y="f113"/>
                        <a:pt x="f72" y="f81"/>
                      </a:cubicBezTo>
                      <a:cubicBezTo>
                        <a:pt x="f114" y="f88"/>
                        <a:pt x="f115" y="f90"/>
                        <a:pt x="f116" y="f78"/>
                      </a:cubicBezTo>
                      <a:cubicBezTo>
                        <a:pt x="f117" y="f118"/>
                        <a:pt x="f52" y="f119"/>
                        <a:pt x="f120" y="f71"/>
                      </a:cubicBezTo>
                      <a:cubicBezTo>
                        <a:pt x="f47" y="f121"/>
                        <a:pt x="f40" y="f122"/>
                        <a:pt x="f123" y="f124"/>
                      </a:cubicBezTo>
                      <a:cubicBezTo>
                        <a:pt x="f125" y="f59"/>
                        <a:pt x="f126" y="f127"/>
                        <a:pt x="f128" y="f129"/>
                      </a:cubicBezTo>
                      <a:cubicBezTo>
                        <a:pt x="f130" y="f131"/>
                        <a:pt x="f130" y="f117"/>
                        <a:pt x="f132" y="f133"/>
                      </a:cubicBezTo>
                      <a:cubicBezTo>
                        <a:pt x="f134" y="f135"/>
                        <a:pt x="f136" y="f137"/>
                        <a:pt x="f138" y="f128"/>
                      </a:cubicBezTo>
                      <a:cubicBezTo>
                        <a:pt x="f23" y="f139"/>
                        <a:pt x="f30" y="f130"/>
                        <a:pt x="f140" y="f141"/>
                      </a:cubicBezTo>
                      <a:cubicBezTo>
                        <a:pt x="f142" y="f143"/>
                        <a:pt x="f144" y="f141"/>
                        <a:pt x="f28" y="f145"/>
                      </a:cubicBezTo>
                      <a:cubicBezTo>
                        <a:pt x="f21" y="f146"/>
                        <a:pt x="f147" y="f34"/>
                        <a:pt x="f147" y="f34"/>
                      </a:cubicBezTo>
                      <a:cubicBezTo>
                        <a:pt x="f144" y="f148"/>
                        <a:pt x="f26" y="f149"/>
                        <a:pt x="f24" y="f28"/>
                      </a:cubicBezTo>
                      <a:cubicBezTo>
                        <a:pt x="f150" y="f151"/>
                        <a:pt x="f152" y="f153"/>
                        <a:pt x="f154" y="f22"/>
                      </a:cubicBezTo>
                      <a:cubicBezTo>
                        <a:pt x="f155" y="f156"/>
                        <a:pt x="f155" y="f157"/>
                        <a:pt x="f9" y="f10"/>
                      </a:cubicBezTo>
                      <a:cubicBezTo>
                        <a:pt x="f158" y="f159"/>
                        <a:pt x="f5" y="f160"/>
                        <a:pt x="f8" y="f161"/>
                      </a:cubicBezTo>
                      <a:cubicBezTo>
                        <a:pt x="f14" y="f160"/>
                        <a:pt x="f14"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 name="Freeform 14">
                  <a:extLst>
                    <a:ext uri="{FF2B5EF4-FFF2-40B4-BE49-F238E27FC236}">
                      <a16:creationId xmlns:a16="http://schemas.microsoft.com/office/drawing/2014/main" id="{91EC5523-CE2F-9757-9251-9D92394BE4CD}"/>
                    </a:ext>
                  </a:extLst>
                </p:cNvPr>
                <p:cNvSpPr/>
                <p:nvPr/>
              </p:nvSpPr>
              <p:spPr>
                <a:xfrm>
                  <a:off x="3527426" y="1144591"/>
                  <a:ext cx="249238" cy="265111"/>
                </a:xfrm>
                <a:custGeom>
                  <a:avLst/>
                  <a:gdLst>
                    <a:gd name="f0" fmla="val 10800000"/>
                    <a:gd name="f1" fmla="val 5400000"/>
                    <a:gd name="f2" fmla="val 180"/>
                    <a:gd name="f3" fmla="val w"/>
                    <a:gd name="f4" fmla="val h"/>
                    <a:gd name="f5" fmla="val 0"/>
                    <a:gd name="f6" fmla="val 156"/>
                    <a:gd name="f7" fmla="val 206"/>
                    <a:gd name="f8" fmla="val 54"/>
                    <a:gd name="f9" fmla="val 66"/>
                    <a:gd name="f10" fmla="val 58"/>
                    <a:gd name="f11" fmla="val 63"/>
                    <a:gd name="f12" fmla="val 64"/>
                    <a:gd name="f13" fmla="val 67"/>
                    <a:gd name="f14" fmla="val 56"/>
                    <a:gd name="f15" fmla="val 53"/>
                    <a:gd name="f16" fmla="val 68"/>
                    <a:gd name="f17" fmla="val 52"/>
                    <a:gd name="f18" fmla="val 71"/>
                    <a:gd name="f19" fmla="val 49"/>
                    <a:gd name="f20" fmla="val 80"/>
                    <a:gd name="f21" fmla="val 44"/>
                    <a:gd name="f22" fmla="val 113"/>
                    <a:gd name="f23" fmla="val 55"/>
                    <a:gd name="f24" fmla="val 85"/>
                    <a:gd name="f25" fmla="val 29"/>
                    <a:gd name="f26" fmla="val 106"/>
                    <a:gd name="f27" fmla="val 22"/>
                    <a:gd name="f28" fmla="val 110"/>
                    <a:gd name="f29" fmla="val 17"/>
                    <a:gd name="f30" fmla="val 108"/>
                    <a:gd name="f31" fmla="val 9"/>
                    <a:gd name="f32" fmla="val 112"/>
                    <a:gd name="f33" fmla="val 4"/>
                    <a:gd name="f34" fmla="val 115"/>
                    <a:gd name="f35" fmla="val 1"/>
                    <a:gd name="f36" fmla="val 124"/>
                    <a:gd name="f37" fmla="val 138"/>
                    <a:gd name="f38" fmla="val 14"/>
                    <a:gd name="f39" fmla="val 126"/>
                    <a:gd name="f40" fmla="val 23"/>
                    <a:gd name="f41" fmla="val 150"/>
                    <a:gd name="f42" fmla="val 28"/>
                    <a:gd name="f43" fmla="val 36"/>
                    <a:gd name="f44" fmla="val 154"/>
                    <a:gd name="f45" fmla="val 39"/>
                    <a:gd name="f46" fmla="val 146"/>
                    <a:gd name="f47" fmla="val 141"/>
                    <a:gd name="f48" fmla="val 135"/>
                    <a:gd name="f49" fmla="val 61"/>
                    <a:gd name="f50" fmla="val 118"/>
                    <a:gd name="f51" fmla="val 75"/>
                    <a:gd name="f52" fmla="val 128"/>
                    <a:gd name="f53" fmla="val 83"/>
                    <a:gd name="f54" fmla="val 132"/>
                    <a:gd name="f55" fmla="val 94"/>
                    <a:gd name="f56" fmla="val 129"/>
                    <a:gd name="f57" fmla="val 103"/>
                    <a:gd name="f58" fmla="val 105"/>
                    <a:gd name="f59" fmla="val 142"/>
                    <a:gd name="f60" fmla="val 145"/>
                    <a:gd name="f61" fmla="val 119"/>
                    <a:gd name="f62" fmla="val 120"/>
                    <a:gd name="f63" fmla="val 139"/>
                    <a:gd name="f64" fmla="val 133"/>
                    <a:gd name="f65" fmla="val 116"/>
                    <a:gd name="f66" fmla="val 122"/>
                    <a:gd name="f67" fmla="val 136"/>
                    <a:gd name="f68" fmla="val 151"/>
                    <a:gd name="f69" fmla="val 152"/>
                    <a:gd name="f70" fmla="val 104"/>
                    <a:gd name="f71" fmla="val 107"/>
                    <a:gd name="f72" fmla="val 167"/>
                    <a:gd name="f73" fmla="val 191"/>
                    <a:gd name="f74" fmla="val 100"/>
                    <a:gd name="f75" fmla="val 198"/>
                    <a:gd name="f76" fmla="val 96"/>
                    <a:gd name="f77" fmla="val 200"/>
                    <a:gd name="f78" fmla="val 92"/>
                    <a:gd name="f79" fmla="val 88"/>
                    <a:gd name="f80" fmla="val 202"/>
                    <a:gd name="f81" fmla="val 86"/>
                    <a:gd name="f82" fmla="val 203"/>
                    <a:gd name="f83" fmla="val 84"/>
                    <a:gd name="f84" fmla="val 205"/>
                    <a:gd name="f85" fmla="val 82"/>
                    <a:gd name="f86" fmla="val 77"/>
                    <a:gd name="f87" fmla="val 204"/>
                    <a:gd name="f88" fmla="val 76"/>
                    <a:gd name="f89" fmla="val 74"/>
                    <a:gd name="f90" fmla="val 72"/>
                    <a:gd name="f91" fmla="val 190"/>
                    <a:gd name="f92" fmla="val 189"/>
                    <a:gd name="f93" fmla="val 60"/>
                    <a:gd name="f94" fmla="val 186"/>
                    <a:gd name="f95" fmla="val 188"/>
                    <a:gd name="f96" fmla="val 192"/>
                    <a:gd name="f97" fmla="val 42"/>
                    <a:gd name="f98" fmla="val 194"/>
                    <a:gd name="f99" fmla="val 34"/>
                    <a:gd name="f100" fmla="val 37"/>
                    <a:gd name="f101" fmla="val 183"/>
                    <a:gd name="f102" fmla="val 12"/>
                    <a:gd name="f103" fmla="val 181"/>
                    <a:gd name="f104" fmla="val 19"/>
                    <a:gd name="f105" fmla="val 161"/>
                    <a:gd name="f106" fmla="val 10"/>
                    <a:gd name="f107" fmla="val 148"/>
                    <a:gd name="f108" fmla="val 5"/>
                    <a:gd name="f109" fmla="val 121"/>
                    <a:gd name="f110" fmla="val 11"/>
                    <a:gd name="f111" fmla="val 147"/>
                    <a:gd name="f112" fmla="val 130"/>
                    <a:gd name="f113" fmla="val 2"/>
                    <a:gd name="f114" fmla="val 95"/>
                    <a:gd name="f115" fmla="val 20"/>
                    <a:gd name="f116" fmla="val 32"/>
                    <a:gd name="f117" fmla="val 35"/>
                    <a:gd name="f118" fmla="val 48"/>
                    <a:gd name="f119" fmla="val 73"/>
                    <a:gd name="f120" fmla="val 70"/>
                    <a:gd name="f121" fmla="val 57"/>
                    <a:gd name="f122" fmla="val 62"/>
                    <a:gd name="f123" fmla="+- 0 0 -90"/>
                    <a:gd name="f124" fmla="*/ f3 1 156"/>
                    <a:gd name="f125" fmla="*/ f4 1 206"/>
                    <a:gd name="f126" fmla="val f5"/>
                    <a:gd name="f127" fmla="val f6"/>
                    <a:gd name="f128" fmla="val f7"/>
                    <a:gd name="f129" fmla="*/ f123 f0 1"/>
                    <a:gd name="f130" fmla="+- f128 0 f126"/>
                    <a:gd name="f131" fmla="+- f127 0 f126"/>
                    <a:gd name="f132" fmla="*/ f129 1 f2"/>
                    <a:gd name="f133" fmla="*/ f131 1 156"/>
                    <a:gd name="f134" fmla="*/ f130 1 206"/>
                    <a:gd name="f135" fmla="*/ 54 f131 1"/>
                    <a:gd name="f136" fmla="*/ 2 f130 1"/>
                    <a:gd name="f137" fmla="*/ 66 f131 1"/>
                    <a:gd name="f138" fmla="*/ 68 f131 1"/>
                    <a:gd name="f139" fmla="*/ 96 f131 1"/>
                    <a:gd name="f140" fmla="*/ 122 f131 1"/>
                    <a:gd name="f141" fmla="*/ 128 f131 1"/>
                    <a:gd name="f142" fmla="*/ 140 f131 1"/>
                    <a:gd name="f143" fmla="*/ 0 f130 1"/>
                    <a:gd name="f144" fmla="*/ 166 f131 1"/>
                    <a:gd name="f145" fmla="*/ 162 f131 1"/>
                    <a:gd name="f146" fmla="*/ 142 f131 1"/>
                    <a:gd name="f147" fmla="*/ 148 f131 1"/>
                    <a:gd name="f148" fmla="*/ 3 f130 1"/>
                    <a:gd name="f149" fmla="*/ 158 f131 1"/>
                    <a:gd name="f150" fmla="*/ 4 f130 1"/>
                    <a:gd name="f151" fmla="*/ 144 f131 1"/>
                    <a:gd name="f152" fmla="*/ 132 f131 1"/>
                    <a:gd name="f153" fmla="*/ 5 f130 1"/>
                    <a:gd name="f154" fmla="*/ 120 f131 1"/>
                    <a:gd name="f155" fmla="*/ 116 f131 1"/>
                    <a:gd name="f156" fmla="*/ 6 f130 1"/>
                    <a:gd name="f157" fmla="*/ 104 f131 1"/>
                    <a:gd name="f158" fmla="*/ 7 f130 1"/>
                    <a:gd name="f159" fmla="*/ 98 f131 1"/>
                    <a:gd name="f160" fmla="*/ 76 f131 1"/>
                    <a:gd name="f161" fmla="*/ 72 f131 1"/>
                    <a:gd name="f162" fmla="*/ 60 f131 1"/>
                    <a:gd name="f163" fmla="*/ 42 f131 1"/>
                    <a:gd name="f164" fmla="*/ 28 f131 1"/>
                    <a:gd name="f165" fmla="*/ 10 f131 1"/>
                    <a:gd name="f166" fmla="*/ 4 f131 1"/>
                    <a:gd name="f167" fmla="*/ 0 f131 1"/>
                    <a:gd name="f168" fmla="*/ 20 f131 1"/>
                    <a:gd name="f169" fmla="*/ 32 f131 1"/>
                    <a:gd name="f170" fmla="*/ 34 f131 1"/>
                    <a:gd name="f171" fmla="*/ 52 f131 1"/>
                    <a:gd name="f172" fmla="+- f132 0 f1"/>
                    <a:gd name="f173" fmla="*/ f135 1 156"/>
                    <a:gd name="f174" fmla="*/ f136 1 206"/>
                    <a:gd name="f175" fmla="*/ f137 1 156"/>
                    <a:gd name="f176" fmla="*/ f138 1 156"/>
                    <a:gd name="f177" fmla="*/ f139 1 156"/>
                    <a:gd name="f178" fmla="*/ f140 1 156"/>
                    <a:gd name="f179" fmla="*/ f141 1 156"/>
                    <a:gd name="f180" fmla="*/ f142 1 156"/>
                    <a:gd name="f181" fmla="*/ f143 1 206"/>
                    <a:gd name="f182" fmla="*/ f144 1 156"/>
                    <a:gd name="f183" fmla="*/ f145 1 156"/>
                    <a:gd name="f184" fmla="*/ f146 1 156"/>
                    <a:gd name="f185" fmla="*/ f147 1 156"/>
                    <a:gd name="f186" fmla="*/ f148 1 206"/>
                    <a:gd name="f187" fmla="*/ f149 1 156"/>
                    <a:gd name="f188" fmla="*/ f150 1 206"/>
                    <a:gd name="f189" fmla="*/ f151 1 156"/>
                    <a:gd name="f190" fmla="*/ f152 1 156"/>
                    <a:gd name="f191" fmla="*/ f153 1 206"/>
                    <a:gd name="f192" fmla="*/ f154 1 156"/>
                    <a:gd name="f193" fmla="*/ f155 1 156"/>
                    <a:gd name="f194" fmla="*/ f156 1 206"/>
                    <a:gd name="f195" fmla="*/ f157 1 156"/>
                    <a:gd name="f196" fmla="*/ f158 1 206"/>
                    <a:gd name="f197" fmla="*/ f159 1 156"/>
                    <a:gd name="f198" fmla="*/ f160 1 156"/>
                    <a:gd name="f199" fmla="*/ f161 1 156"/>
                    <a:gd name="f200" fmla="*/ f162 1 156"/>
                    <a:gd name="f201" fmla="*/ f163 1 156"/>
                    <a:gd name="f202" fmla="*/ f164 1 156"/>
                    <a:gd name="f203" fmla="*/ f165 1 156"/>
                    <a:gd name="f204" fmla="*/ f166 1 156"/>
                    <a:gd name="f205" fmla="*/ f167 1 156"/>
                    <a:gd name="f206" fmla="*/ f168 1 156"/>
                    <a:gd name="f207" fmla="*/ f169 1 156"/>
                    <a:gd name="f208" fmla="*/ f170 1 156"/>
                    <a:gd name="f209" fmla="*/ f171 1 156"/>
                    <a:gd name="f210" fmla="*/ 0 1 f133"/>
                    <a:gd name="f211" fmla="*/ f127 1 f133"/>
                    <a:gd name="f212" fmla="*/ 0 1 f134"/>
                    <a:gd name="f213" fmla="*/ f128 1 f134"/>
                    <a:gd name="f214" fmla="*/ f173 1 f133"/>
                    <a:gd name="f215" fmla="*/ f174 1 f134"/>
                    <a:gd name="f216" fmla="*/ f175 1 f133"/>
                    <a:gd name="f217" fmla="*/ f176 1 f133"/>
                    <a:gd name="f218" fmla="*/ f177 1 f133"/>
                    <a:gd name="f219" fmla="*/ f178 1 f133"/>
                    <a:gd name="f220" fmla="*/ f179 1 f133"/>
                    <a:gd name="f221" fmla="*/ f180 1 f133"/>
                    <a:gd name="f222" fmla="*/ f181 1 f134"/>
                    <a:gd name="f223" fmla="*/ f182 1 f133"/>
                    <a:gd name="f224" fmla="*/ f183 1 f133"/>
                    <a:gd name="f225" fmla="*/ f184 1 f133"/>
                    <a:gd name="f226" fmla="*/ f185 1 f133"/>
                    <a:gd name="f227" fmla="*/ f186 1 f134"/>
                    <a:gd name="f228" fmla="*/ f187 1 f133"/>
                    <a:gd name="f229" fmla="*/ f188 1 f134"/>
                    <a:gd name="f230" fmla="*/ f189 1 f133"/>
                    <a:gd name="f231" fmla="*/ f190 1 f133"/>
                    <a:gd name="f232" fmla="*/ f191 1 f134"/>
                    <a:gd name="f233" fmla="*/ f192 1 f133"/>
                    <a:gd name="f234" fmla="*/ f193 1 f133"/>
                    <a:gd name="f235" fmla="*/ f194 1 f134"/>
                    <a:gd name="f236" fmla="*/ f195 1 f133"/>
                    <a:gd name="f237" fmla="*/ f196 1 f134"/>
                    <a:gd name="f238" fmla="*/ f197 1 f133"/>
                    <a:gd name="f239" fmla="*/ f198 1 f133"/>
                    <a:gd name="f240" fmla="*/ f199 1 f133"/>
                    <a:gd name="f241" fmla="*/ f200 1 f133"/>
                    <a:gd name="f242" fmla="*/ f201 1 f133"/>
                    <a:gd name="f243" fmla="*/ f202 1 f133"/>
                    <a:gd name="f244" fmla="*/ f203 1 f133"/>
                    <a:gd name="f245" fmla="*/ f204 1 f133"/>
                    <a:gd name="f246" fmla="*/ f205 1 f133"/>
                    <a:gd name="f247" fmla="*/ f206 1 f133"/>
                    <a:gd name="f248" fmla="*/ f207 1 f133"/>
                    <a:gd name="f249" fmla="*/ f208 1 f133"/>
                    <a:gd name="f250" fmla="*/ f209 1 f133"/>
                    <a:gd name="f251" fmla="*/ f210 f124 1"/>
                    <a:gd name="f252" fmla="*/ f211 f124 1"/>
                    <a:gd name="f253" fmla="*/ f213 f125 1"/>
                    <a:gd name="f254" fmla="*/ f212 f125 1"/>
                    <a:gd name="f255" fmla="*/ f214 f124 1"/>
                    <a:gd name="f256" fmla="*/ f215 f125 1"/>
                    <a:gd name="f257" fmla="*/ f216 f124 1"/>
                    <a:gd name="f258" fmla="*/ f217 f124 1"/>
                    <a:gd name="f259" fmla="*/ f218 f124 1"/>
                    <a:gd name="f260" fmla="*/ f219 f124 1"/>
                    <a:gd name="f261" fmla="*/ f220 f124 1"/>
                    <a:gd name="f262" fmla="*/ f221 f124 1"/>
                    <a:gd name="f263" fmla="*/ f222 f125 1"/>
                    <a:gd name="f264" fmla="*/ f223 f124 1"/>
                    <a:gd name="f265" fmla="*/ f224 f124 1"/>
                    <a:gd name="f266" fmla="*/ f225 f124 1"/>
                    <a:gd name="f267" fmla="*/ f226 f124 1"/>
                    <a:gd name="f268" fmla="*/ f227 f125 1"/>
                    <a:gd name="f269" fmla="*/ f228 f124 1"/>
                    <a:gd name="f270" fmla="*/ f229 f125 1"/>
                    <a:gd name="f271" fmla="*/ f230 f124 1"/>
                    <a:gd name="f272" fmla="*/ f231 f124 1"/>
                    <a:gd name="f273" fmla="*/ f232 f125 1"/>
                    <a:gd name="f274" fmla="*/ f233 f124 1"/>
                    <a:gd name="f275" fmla="*/ f234 f124 1"/>
                    <a:gd name="f276" fmla="*/ f235 f125 1"/>
                    <a:gd name="f277" fmla="*/ f236 f124 1"/>
                    <a:gd name="f278" fmla="*/ f237 f125 1"/>
                    <a:gd name="f279" fmla="*/ f238 f124 1"/>
                    <a:gd name="f280" fmla="*/ f239 f124 1"/>
                    <a:gd name="f281" fmla="*/ f240 f124 1"/>
                    <a:gd name="f282" fmla="*/ f241 f124 1"/>
                    <a:gd name="f283" fmla="*/ f242 f124 1"/>
                    <a:gd name="f284" fmla="*/ f243 f124 1"/>
                    <a:gd name="f285" fmla="*/ f244 f124 1"/>
                    <a:gd name="f286" fmla="*/ f245 f124 1"/>
                    <a:gd name="f287" fmla="*/ f246 f124 1"/>
                    <a:gd name="f288" fmla="*/ f247 f124 1"/>
                    <a:gd name="f289" fmla="*/ f248 f124 1"/>
                    <a:gd name="f290" fmla="*/ f249 f124 1"/>
                    <a:gd name="f291" fmla="*/ f250 f124 1"/>
                  </a:gdLst>
                  <a:ahLst/>
                  <a:cxnLst>
                    <a:cxn ang="3cd4">
                      <a:pos x="hc" y="t"/>
                    </a:cxn>
                    <a:cxn ang="0">
                      <a:pos x="r" y="vc"/>
                    </a:cxn>
                    <a:cxn ang="cd4">
                      <a:pos x="hc" y="b"/>
                    </a:cxn>
                    <a:cxn ang="cd2">
                      <a:pos x="l" y="vc"/>
                    </a:cxn>
                    <a:cxn ang="f172">
                      <a:pos x="f255" y="f256"/>
                    </a:cxn>
                    <a:cxn ang="f172">
                      <a:pos x="f257" y="f256"/>
                    </a:cxn>
                    <a:cxn ang="f172">
                      <a:pos x="f258" y="f256"/>
                    </a:cxn>
                    <a:cxn ang="f172">
                      <a:pos x="f259" y="f256"/>
                    </a:cxn>
                    <a:cxn ang="f172">
                      <a:pos x="f260" y="f256"/>
                    </a:cxn>
                    <a:cxn ang="f172">
                      <a:pos x="f261" y="f256"/>
                    </a:cxn>
                    <a:cxn ang="f172">
                      <a:pos x="f262" y="f263"/>
                    </a:cxn>
                    <a:cxn ang="f172">
                      <a:pos x="f264" y="f256"/>
                    </a:cxn>
                    <a:cxn ang="f172">
                      <a:pos x="f265" y="f256"/>
                    </a:cxn>
                    <a:cxn ang="f172">
                      <a:pos x="f266" y="f256"/>
                    </a:cxn>
                    <a:cxn ang="f172">
                      <a:pos x="f267" y="f268"/>
                    </a:cxn>
                    <a:cxn ang="f172">
                      <a:pos x="f269" y="f270"/>
                    </a:cxn>
                    <a:cxn ang="f172">
                      <a:pos x="f265" y="f270"/>
                    </a:cxn>
                    <a:cxn ang="f172">
                      <a:pos x="f271" y="f270"/>
                    </a:cxn>
                    <a:cxn ang="f172">
                      <a:pos x="f272" y="f273"/>
                    </a:cxn>
                    <a:cxn ang="f172">
                      <a:pos x="f274" y="f273"/>
                    </a:cxn>
                    <a:cxn ang="f172">
                      <a:pos x="f275" y="f276"/>
                    </a:cxn>
                    <a:cxn ang="f172">
                      <a:pos x="f277" y="f278"/>
                    </a:cxn>
                    <a:cxn ang="f172">
                      <a:pos x="f279" y="f278"/>
                    </a:cxn>
                    <a:cxn ang="f172">
                      <a:pos x="f280" y="f278"/>
                    </a:cxn>
                    <a:cxn ang="f172">
                      <a:pos x="f281" y="f276"/>
                    </a:cxn>
                    <a:cxn ang="f172">
                      <a:pos x="f282" y="f276"/>
                    </a:cxn>
                    <a:cxn ang="f172">
                      <a:pos x="f283" y="f276"/>
                    </a:cxn>
                    <a:cxn ang="f172">
                      <a:pos x="f284" y="f276"/>
                    </a:cxn>
                    <a:cxn ang="f172">
                      <a:pos x="f285" y="f273"/>
                    </a:cxn>
                    <a:cxn ang="f172">
                      <a:pos x="f286" y="f270"/>
                    </a:cxn>
                    <a:cxn ang="f172">
                      <a:pos x="f287" y="f270"/>
                    </a:cxn>
                    <a:cxn ang="f172">
                      <a:pos x="f288" y="f268"/>
                    </a:cxn>
                    <a:cxn ang="f172">
                      <a:pos x="f289" y="f268"/>
                    </a:cxn>
                    <a:cxn ang="f172">
                      <a:pos x="f290" y="f256"/>
                    </a:cxn>
                    <a:cxn ang="f172">
                      <a:pos x="f291" y="f256"/>
                    </a:cxn>
                    <a:cxn ang="f172">
                      <a:pos x="f255" y="f256"/>
                    </a:cxn>
                  </a:cxnLst>
                  <a:rect l="f251" t="f254" r="f252" b="f253"/>
                  <a:pathLst>
                    <a:path w="156" h="206">
                      <a:moveTo>
                        <a:pt x="f8" y="f9"/>
                      </a:moveTo>
                      <a:cubicBezTo>
                        <a:pt x="f10" y="f11"/>
                        <a:pt x="f12" y="f11"/>
                        <a:pt x="f9" y="f10"/>
                      </a:cubicBezTo>
                      <a:cubicBezTo>
                        <a:pt x="f13" y="f14"/>
                        <a:pt x="f13" y="f15"/>
                        <a:pt x="f16" y="f17"/>
                      </a:cubicBezTo>
                      <a:cubicBezTo>
                        <a:pt x="f18" y="f19"/>
                        <a:pt x="f20" y="f21"/>
                        <a:pt x="f20" y="f21"/>
                      </a:cubicBezTo>
                      <a:cubicBezTo>
                        <a:pt x="f22" y="f23"/>
                        <a:pt x="f24" y="f25"/>
                        <a:pt x="f26" y="f27"/>
                      </a:cubicBezTo>
                      <a:cubicBezTo>
                        <a:pt x="f28" y="f29"/>
                        <a:pt x="f30" y="f31"/>
                        <a:pt x="f32" y="f33"/>
                      </a:cubicBezTo>
                      <a:cubicBezTo>
                        <a:pt x="f34" y="f35"/>
                        <a:pt x="f36" y="f5"/>
                        <a:pt x="f36" y="f5"/>
                      </a:cubicBezTo>
                      <a:cubicBezTo>
                        <a:pt x="f37" y="f38"/>
                        <a:pt x="f39" y="f40"/>
                        <a:pt x="f41" y="f42"/>
                      </a:cubicBezTo>
                      <a:cubicBezTo>
                        <a:pt x="f6" y="f43"/>
                        <a:pt x="f44" y="f45"/>
                        <a:pt x="f46" y="f21"/>
                      </a:cubicBezTo>
                      <a:cubicBezTo>
                        <a:pt x="f47" y="f17"/>
                        <a:pt x="f48" y="f49"/>
                        <a:pt x="f39" y="f12"/>
                      </a:cubicBezTo>
                      <a:cubicBezTo>
                        <a:pt x="f50" y="f51"/>
                        <a:pt x="f52" y="f53"/>
                        <a:pt x="f54" y="f55"/>
                      </a:cubicBezTo>
                      <a:cubicBezTo>
                        <a:pt x="f56" y="f57"/>
                        <a:pt x="f48" y="f58"/>
                        <a:pt x="f59" y="f28"/>
                      </a:cubicBezTo>
                      <a:cubicBezTo>
                        <a:pt x="f60" y="f61"/>
                        <a:pt x="f47" y="f62"/>
                        <a:pt x="f46" y="f52"/>
                      </a:cubicBezTo>
                      <a:cubicBezTo>
                        <a:pt x="f59" y="f63"/>
                        <a:pt x="f48" y="f64"/>
                        <a:pt x="f52" y="f52"/>
                      </a:cubicBezTo>
                      <a:cubicBezTo>
                        <a:pt x="f65" y="f54"/>
                        <a:pt x="f66" y="f67"/>
                        <a:pt x="f65" y="f46"/>
                      </a:cubicBezTo>
                      <a:cubicBezTo>
                        <a:pt x="f22" y="f68"/>
                        <a:pt x="f30" y="f69"/>
                        <a:pt x="f70" y="f6"/>
                      </a:cubicBezTo>
                      <a:cubicBezTo>
                        <a:pt x="f71" y="f72"/>
                        <a:pt x="f32" y="f73"/>
                        <a:pt x="f74" y="f75"/>
                      </a:cubicBezTo>
                      <a:cubicBezTo>
                        <a:pt x="f76" y="f77"/>
                        <a:pt x="f78" y="f77"/>
                        <a:pt x="f79" y="f80"/>
                      </a:cubicBezTo>
                      <a:cubicBezTo>
                        <a:pt x="f81" y="f82"/>
                        <a:pt x="f83" y="f84"/>
                        <a:pt x="f85" y="f7"/>
                      </a:cubicBezTo>
                      <a:cubicBezTo>
                        <a:pt x="f20" y="f84"/>
                        <a:pt x="f86" y="f87"/>
                        <a:pt x="f88" y="f80"/>
                      </a:cubicBezTo>
                      <a:cubicBezTo>
                        <a:pt x="f89" y="f75"/>
                        <a:pt x="f88" y="f73"/>
                        <a:pt x="f90" y="f91"/>
                      </a:cubicBezTo>
                      <a:cubicBezTo>
                        <a:pt x="f16" y="f92"/>
                        <a:pt x="f93" y="f94"/>
                        <a:pt x="f93" y="f94"/>
                      </a:cubicBezTo>
                      <a:cubicBezTo>
                        <a:pt x="f15" y="f95"/>
                        <a:pt x="f19" y="f96"/>
                        <a:pt x="f97" y="f98"/>
                      </a:cubicBezTo>
                      <a:cubicBezTo>
                        <a:pt x="f99" y="f92"/>
                        <a:pt x="f100" y="f101"/>
                        <a:pt x="f42" y="f94"/>
                      </a:cubicBezTo>
                      <a:cubicBezTo>
                        <a:pt x="f102" y="f103"/>
                        <a:pt x="f104" y="f105"/>
                        <a:pt x="f106" y="f107"/>
                      </a:cubicBezTo>
                      <a:cubicBezTo>
                        <a:pt x="f108" y="f109"/>
                        <a:pt x="f110" y="f111"/>
                        <a:pt x="f33" y="f112"/>
                      </a:cubicBezTo>
                      <a:cubicBezTo>
                        <a:pt x="f113" y="f39"/>
                        <a:pt x="f5" y="f50"/>
                        <a:pt x="f5" y="f50"/>
                      </a:cubicBezTo>
                      <a:cubicBezTo>
                        <a:pt x="f113" y="f114"/>
                        <a:pt x="f5" y="f53"/>
                        <a:pt x="f115" y="f76"/>
                      </a:cubicBezTo>
                      <a:cubicBezTo>
                        <a:pt x="f40" y="f58"/>
                        <a:pt x="f40" y="f28"/>
                        <a:pt x="f116" y="f70"/>
                      </a:cubicBezTo>
                      <a:cubicBezTo>
                        <a:pt x="f117" y="f114"/>
                        <a:pt x="f25" y="f79"/>
                        <a:pt x="f99" y="f20"/>
                      </a:cubicBezTo>
                      <a:cubicBezTo>
                        <a:pt x="f43" y="f88"/>
                        <a:pt x="f118" y="f119"/>
                        <a:pt x="f17" y="f120"/>
                      </a:cubicBezTo>
                      <a:cubicBezTo>
                        <a:pt x="f121" y="f11"/>
                        <a:pt x="f10" y="f12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 name="Freeform 15">
                  <a:extLst>
                    <a:ext uri="{FF2B5EF4-FFF2-40B4-BE49-F238E27FC236}">
                      <a16:creationId xmlns:a16="http://schemas.microsoft.com/office/drawing/2014/main" id="{B84C0DA4-6F4C-4727-401F-58831209BD1F}"/>
                    </a:ext>
                  </a:extLst>
                </p:cNvPr>
                <p:cNvSpPr/>
                <p:nvPr/>
              </p:nvSpPr>
              <p:spPr>
                <a:xfrm>
                  <a:off x="3770308" y="1265236"/>
                  <a:ext cx="174622" cy="50804"/>
                </a:xfrm>
                <a:custGeom>
                  <a:avLst/>
                  <a:gdLst>
                    <a:gd name="f0" fmla="val 10800000"/>
                    <a:gd name="f1" fmla="val 5400000"/>
                    <a:gd name="f2" fmla="val 180"/>
                    <a:gd name="f3" fmla="val w"/>
                    <a:gd name="f4" fmla="val h"/>
                    <a:gd name="f5" fmla="val 0"/>
                    <a:gd name="f6" fmla="val 109"/>
                    <a:gd name="f7" fmla="val 38"/>
                    <a:gd name="f8" fmla="val 4"/>
                    <a:gd name="f9" fmla="val 32"/>
                    <a:gd name="f10" fmla="val 7"/>
                    <a:gd name="f11" fmla="val 22"/>
                    <a:gd name="f12" fmla="val 14"/>
                    <a:gd name="f13" fmla="val 18"/>
                    <a:gd name="f14" fmla="val 10"/>
                    <a:gd name="f15" fmla="val 28"/>
                    <a:gd name="f16" fmla="val 12"/>
                    <a:gd name="f17" fmla="val 37"/>
                    <a:gd name="f18" fmla="val 46"/>
                    <a:gd name="f19" fmla="val 20"/>
                    <a:gd name="f20" fmla="val 62"/>
                    <a:gd name="f21" fmla="val 15"/>
                    <a:gd name="f22" fmla="val 54"/>
                    <a:gd name="f23" fmla="val 17"/>
                    <a:gd name="f24" fmla="val 72"/>
                    <a:gd name="f25" fmla="val 77"/>
                    <a:gd name="f26" fmla="val 9"/>
                    <a:gd name="f27" fmla="val 90"/>
                    <a:gd name="f28" fmla="val 6"/>
                    <a:gd name="f29" fmla="val 85"/>
                    <a:gd name="f30" fmla="val 23"/>
                    <a:gd name="f31" fmla="val 76"/>
                    <a:gd name="f32" fmla="val 26"/>
                    <a:gd name="f33" fmla="val 71"/>
                    <a:gd name="f34" fmla="val 33"/>
                    <a:gd name="f35" fmla="val 68"/>
                    <a:gd name="f36" fmla="val 35"/>
                    <a:gd name="f37" fmla="val 60"/>
                    <a:gd name="f38" fmla="val 36"/>
                    <a:gd name="f39" fmla="val 42"/>
                    <a:gd name="f40" fmla="val 30"/>
                    <a:gd name="f41" fmla="val 1"/>
                    <a:gd name="f42" fmla="val 24"/>
                    <a:gd name="f43" fmla="+- 0 0 -90"/>
                    <a:gd name="f44" fmla="*/ f3 1 109"/>
                    <a:gd name="f45" fmla="*/ f4 1 38"/>
                    <a:gd name="f46" fmla="val f5"/>
                    <a:gd name="f47" fmla="val f6"/>
                    <a:gd name="f48" fmla="val f7"/>
                    <a:gd name="f49" fmla="*/ f43 f0 1"/>
                    <a:gd name="f50" fmla="+- f48 0 f46"/>
                    <a:gd name="f51" fmla="+- f47 0 f46"/>
                    <a:gd name="f52" fmla="*/ f49 1 f2"/>
                    <a:gd name="f53" fmla="*/ f51 1 109"/>
                    <a:gd name="f54" fmla="*/ f50 1 38"/>
                    <a:gd name="f55" fmla="*/ 4 f51 1"/>
                    <a:gd name="f56" fmla="*/ 3 f50 1"/>
                    <a:gd name="f57" fmla="*/ 18 f51 1"/>
                    <a:gd name="f58" fmla="*/ 46 f51 1"/>
                    <a:gd name="f59" fmla="*/ 88 f51 1"/>
                    <a:gd name="f60" fmla="*/ 106 f51 1"/>
                    <a:gd name="f61" fmla="*/ 0 f50 1"/>
                    <a:gd name="f62" fmla="*/ 92 f51 1"/>
                    <a:gd name="f63" fmla="*/ 76 f51 1"/>
                    <a:gd name="f64" fmla="*/ 42 f51 1"/>
                    <a:gd name="f65" fmla="*/ 14 f51 1"/>
                    <a:gd name="f66" fmla="+- f52 0 f1"/>
                    <a:gd name="f67" fmla="*/ f55 1 109"/>
                    <a:gd name="f68" fmla="*/ f56 1 38"/>
                    <a:gd name="f69" fmla="*/ f57 1 109"/>
                    <a:gd name="f70" fmla="*/ f58 1 109"/>
                    <a:gd name="f71" fmla="*/ f59 1 109"/>
                    <a:gd name="f72" fmla="*/ f60 1 109"/>
                    <a:gd name="f73" fmla="*/ f61 1 38"/>
                    <a:gd name="f74" fmla="*/ f62 1 109"/>
                    <a:gd name="f75" fmla="*/ f63 1 109"/>
                    <a:gd name="f76" fmla="*/ f64 1 109"/>
                    <a:gd name="f77" fmla="*/ f65 1 109"/>
                    <a:gd name="f78" fmla="*/ 0 1 f53"/>
                    <a:gd name="f79" fmla="*/ f47 1 f53"/>
                    <a:gd name="f80" fmla="*/ 0 1 f54"/>
                    <a:gd name="f81" fmla="*/ f48 1 f54"/>
                    <a:gd name="f82" fmla="*/ f67 1 f53"/>
                    <a:gd name="f83" fmla="*/ f68 1 f54"/>
                    <a:gd name="f84" fmla="*/ f69 1 f53"/>
                    <a:gd name="f85" fmla="*/ f70 1 f53"/>
                    <a:gd name="f86" fmla="*/ f71 1 f53"/>
                    <a:gd name="f87" fmla="*/ f72 1 f53"/>
                    <a:gd name="f88" fmla="*/ f73 1 f54"/>
                    <a:gd name="f89" fmla="*/ f74 1 f53"/>
                    <a:gd name="f90" fmla="*/ f75 1 f53"/>
                    <a:gd name="f91" fmla="*/ f76 1 f53"/>
                    <a:gd name="f92" fmla="*/ f77 1 f53"/>
                    <a:gd name="f93" fmla="*/ f78 f44 1"/>
                    <a:gd name="f94" fmla="*/ f79 f44 1"/>
                    <a:gd name="f95" fmla="*/ f81 f45 1"/>
                    <a:gd name="f96" fmla="*/ f80 f45 1"/>
                    <a:gd name="f97" fmla="*/ f82 f44 1"/>
                    <a:gd name="f98" fmla="*/ f83 f45 1"/>
                    <a:gd name="f99" fmla="*/ f84 f44 1"/>
                    <a:gd name="f100" fmla="*/ f85 f44 1"/>
                    <a:gd name="f101" fmla="*/ f86 f44 1"/>
                    <a:gd name="f102" fmla="*/ f87 f44 1"/>
                    <a:gd name="f103" fmla="*/ f88 f45 1"/>
                    <a:gd name="f104" fmla="*/ f89 f44 1"/>
                    <a:gd name="f105" fmla="*/ f90 f44 1"/>
                    <a:gd name="f106" fmla="*/ f91 f44 1"/>
                    <a:gd name="f107" fmla="*/ f92 f44 1"/>
                  </a:gdLst>
                  <a:ahLst/>
                  <a:cxnLst>
                    <a:cxn ang="3cd4">
                      <a:pos x="hc" y="t"/>
                    </a:cxn>
                    <a:cxn ang="0">
                      <a:pos x="r" y="vc"/>
                    </a:cxn>
                    <a:cxn ang="cd4">
                      <a:pos x="hc" y="b"/>
                    </a:cxn>
                    <a:cxn ang="cd2">
                      <a:pos x="l" y="vc"/>
                    </a:cxn>
                    <a:cxn ang="f66">
                      <a:pos x="f97" y="f98"/>
                    </a:cxn>
                    <a:cxn ang="f66">
                      <a:pos x="f99" y="f98"/>
                    </a:cxn>
                    <a:cxn ang="f66">
                      <a:pos x="f100" y="f98"/>
                    </a:cxn>
                    <a:cxn ang="f66">
                      <a:pos x="f101" y="f98"/>
                    </a:cxn>
                    <a:cxn ang="f66">
                      <a:pos x="f102" y="f103"/>
                    </a:cxn>
                    <a:cxn ang="f66">
                      <a:pos x="f104" y="f98"/>
                    </a:cxn>
                    <a:cxn ang="f66">
                      <a:pos x="f105" y="f98"/>
                    </a:cxn>
                    <a:cxn ang="f66">
                      <a:pos x="f106" y="f98"/>
                    </a:cxn>
                    <a:cxn ang="f66">
                      <a:pos x="f107" y="f98"/>
                    </a:cxn>
                    <a:cxn ang="f66">
                      <a:pos x="f97" y="f98"/>
                    </a:cxn>
                  </a:cxnLst>
                  <a:rect l="f93" t="f96" r="f94" b="f95"/>
                  <a:pathLst>
                    <a:path w="109" h="38">
                      <a:moveTo>
                        <a:pt x="f8" y="f9"/>
                      </a:moveTo>
                      <a:cubicBezTo>
                        <a:pt x="f10" y="f11"/>
                        <a:pt x="f10" y="f12"/>
                        <a:pt x="f13" y="f14"/>
                      </a:cubicBezTo>
                      <a:cubicBezTo>
                        <a:pt x="f15" y="f16"/>
                        <a:pt x="f17" y="f12"/>
                        <a:pt x="f18" y="f19"/>
                      </a:cubicBezTo>
                      <a:cubicBezTo>
                        <a:pt x="f20" y="f21"/>
                        <a:pt x="f22" y="f23"/>
                        <a:pt x="f24" y="f12"/>
                      </a:cubicBezTo>
                      <a:cubicBezTo>
                        <a:pt x="f25" y="f26"/>
                        <a:pt x="f27" y="f5"/>
                        <a:pt x="f27" y="f5"/>
                      </a:cubicBezTo>
                      <a:cubicBezTo>
                        <a:pt x="f6" y="f28"/>
                        <a:pt x="f29" y="f30"/>
                        <a:pt x="f31" y="f32"/>
                      </a:cubicBezTo>
                      <a:cubicBezTo>
                        <a:pt x="f33" y="f34"/>
                        <a:pt x="f35" y="f36"/>
                        <a:pt x="f37" y="f7"/>
                      </a:cubicBezTo>
                      <a:cubicBezTo>
                        <a:pt x="f22" y="f38"/>
                        <a:pt x="f39" y="f9"/>
                        <a:pt x="f39" y="f9"/>
                      </a:cubicBezTo>
                      <a:cubicBezTo>
                        <a:pt x="f34" y="f30"/>
                        <a:pt x="f32" y="f32"/>
                        <a:pt x="f12" y="f40"/>
                      </a:cubicBezTo>
                      <a:cubicBezTo>
                        <a:pt x="f41" y="f15"/>
                        <a:pt x="f5" y="f4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6" name="Freeform 16">
                  <a:extLst>
                    <a:ext uri="{FF2B5EF4-FFF2-40B4-BE49-F238E27FC236}">
                      <a16:creationId xmlns:a16="http://schemas.microsoft.com/office/drawing/2014/main" id="{9B669583-7DBA-D0F1-DC78-8A1818049879}"/>
                    </a:ext>
                  </a:extLst>
                </p:cNvPr>
                <p:cNvSpPr/>
                <p:nvPr/>
              </p:nvSpPr>
              <p:spPr>
                <a:xfrm>
                  <a:off x="3762371" y="1327151"/>
                  <a:ext cx="119064" cy="133346"/>
                </a:xfrm>
                <a:custGeom>
                  <a:avLst/>
                  <a:gdLst>
                    <a:gd name="f0" fmla="val 10800000"/>
                    <a:gd name="f1" fmla="val 5400000"/>
                    <a:gd name="f2" fmla="val 180"/>
                    <a:gd name="f3" fmla="val w"/>
                    <a:gd name="f4" fmla="val h"/>
                    <a:gd name="f5" fmla="val 0"/>
                    <a:gd name="f6" fmla="val 76"/>
                    <a:gd name="f7" fmla="val 104"/>
                    <a:gd name="f8" fmla="val 8"/>
                    <a:gd name="f9" fmla="val 18"/>
                    <a:gd name="f10" fmla="val 10"/>
                    <a:gd name="f11" fmla="val 9"/>
                    <a:gd name="f12" fmla="val 3"/>
                    <a:gd name="f13" fmla="val 28"/>
                    <a:gd name="f14" fmla="val 25"/>
                    <a:gd name="f15" fmla="val 12"/>
                    <a:gd name="f16" fmla="val 34"/>
                    <a:gd name="f17" fmla="val 46"/>
                    <a:gd name="f18" fmla="val 16"/>
                    <a:gd name="f19" fmla="val 51"/>
                    <a:gd name="f20" fmla="val 62"/>
                    <a:gd name="f21" fmla="val 4"/>
                    <a:gd name="f22" fmla="val 56"/>
                    <a:gd name="f23" fmla="val 31"/>
                    <a:gd name="f24" fmla="val 43"/>
                    <a:gd name="f25" fmla="val 29"/>
                    <a:gd name="f26" fmla="val 54"/>
                    <a:gd name="f27" fmla="val 48"/>
                    <a:gd name="f28" fmla="val 52"/>
                    <a:gd name="f29" fmla="val 58"/>
                    <a:gd name="f30" fmla="val 60"/>
                    <a:gd name="f31" fmla="val 55"/>
                    <a:gd name="f32" fmla="val 68"/>
                    <a:gd name="f33" fmla="val 71"/>
                    <a:gd name="f34" fmla="val 74"/>
                    <a:gd name="f35" fmla="val 38"/>
                    <a:gd name="f36" fmla="val 37"/>
                    <a:gd name="f37" fmla="val 33"/>
                    <a:gd name="f38" fmla="val 50"/>
                    <a:gd name="f39" fmla="val 32"/>
                    <a:gd name="f40" fmla="val 22"/>
                    <a:gd name="f41" fmla="val 23"/>
                    <a:gd name="f42" fmla="val 53"/>
                    <a:gd name="f43" fmla="val 70"/>
                    <a:gd name="f44" fmla="val 30"/>
                    <a:gd name="f45" fmla="val 24"/>
                    <a:gd name="f46" fmla="val 84"/>
                    <a:gd name="f47" fmla="val 93"/>
                    <a:gd name="f48" fmla="val 20"/>
                    <a:gd name="f49" fmla="val 17"/>
                    <a:gd name="f50" fmla="val 103"/>
                    <a:gd name="f51" fmla="val 14"/>
                    <a:gd name="f52" fmla="val 102"/>
                    <a:gd name="f53" fmla="val 99"/>
                    <a:gd name="f54" fmla="val 90"/>
                    <a:gd name="f55" fmla="val 13"/>
                    <a:gd name="f56" fmla="val 75"/>
                    <a:gd name="f57" fmla="val 64"/>
                    <a:gd name="f58" fmla="val 1"/>
                    <a:gd name="f59" fmla="val 2"/>
                    <a:gd name="f60" fmla="val 27"/>
                    <a:gd name="f61" fmla="+- 0 0 -90"/>
                    <a:gd name="f62" fmla="*/ f3 1 76"/>
                    <a:gd name="f63" fmla="*/ f4 1 104"/>
                    <a:gd name="f64" fmla="val f5"/>
                    <a:gd name="f65" fmla="val f6"/>
                    <a:gd name="f66" fmla="val f7"/>
                    <a:gd name="f67" fmla="*/ f61 f0 1"/>
                    <a:gd name="f68" fmla="+- f66 0 f64"/>
                    <a:gd name="f69" fmla="+- f65 0 f64"/>
                    <a:gd name="f70" fmla="*/ f67 1 f2"/>
                    <a:gd name="f71" fmla="*/ f69 1 76"/>
                    <a:gd name="f72" fmla="*/ f68 1 104"/>
                    <a:gd name="f73" fmla="*/ 8 f69 1"/>
                    <a:gd name="f74" fmla="*/ 2 f68 1"/>
                    <a:gd name="f75" fmla="*/ 18 f69 1"/>
                    <a:gd name="f76" fmla="*/ 0 f68 1"/>
                    <a:gd name="f77" fmla="*/ 34 f69 1"/>
                    <a:gd name="f78" fmla="*/ 46 f69 1"/>
                    <a:gd name="f79" fmla="*/ 38 f69 1"/>
                    <a:gd name="f80" fmla="*/ 42 f69 1"/>
                    <a:gd name="f81" fmla="*/ 22 f69 1"/>
                    <a:gd name="f82" fmla="*/ 28 f69 1"/>
                    <a:gd name="f83" fmla="*/ 30 f69 1"/>
                    <a:gd name="f84" fmla="*/ 20 f69 1"/>
                    <a:gd name="f85" fmla="*/ 3 f68 1"/>
                    <a:gd name="f86" fmla="*/ 12 f69 1"/>
                    <a:gd name="f87" fmla="*/ 0 f69 1"/>
                    <a:gd name="f88" fmla="*/ 2 f69 1"/>
                    <a:gd name="f89" fmla="+- f70 0 f1"/>
                    <a:gd name="f90" fmla="*/ f73 1 76"/>
                    <a:gd name="f91" fmla="*/ f74 1 104"/>
                    <a:gd name="f92" fmla="*/ f75 1 76"/>
                    <a:gd name="f93" fmla="*/ f76 1 104"/>
                    <a:gd name="f94" fmla="*/ f77 1 76"/>
                    <a:gd name="f95" fmla="*/ f78 1 76"/>
                    <a:gd name="f96" fmla="*/ f79 1 76"/>
                    <a:gd name="f97" fmla="*/ f80 1 76"/>
                    <a:gd name="f98" fmla="*/ f81 1 76"/>
                    <a:gd name="f99" fmla="*/ f82 1 76"/>
                    <a:gd name="f100" fmla="*/ f83 1 76"/>
                    <a:gd name="f101" fmla="*/ f84 1 76"/>
                    <a:gd name="f102" fmla="*/ f85 1 104"/>
                    <a:gd name="f103" fmla="*/ f86 1 76"/>
                    <a:gd name="f104" fmla="*/ f87 1 76"/>
                    <a:gd name="f105" fmla="*/ f88 1 76"/>
                    <a:gd name="f106" fmla="*/ 0 1 f71"/>
                    <a:gd name="f107" fmla="*/ f65 1 f71"/>
                    <a:gd name="f108" fmla="*/ 0 1 f72"/>
                    <a:gd name="f109" fmla="*/ f66 1 f72"/>
                    <a:gd name="f110" fmla="*/ f90 1 f71"/>
                    <a:gd name="f111" fmla="*/ f91 1 f72"/>
                    <a:gd name="f112" fmla="*/ f92 1 f71"/>
                    <a:gd name="f113" fmla="*/ f93 1 f72"/>
                    <a:gd name="f114" fmla="*/ f94 1 f71"/>
                    <a:gd name="f115" fmla="*/ f95 1 f71"/>
                    <a:gd name="f116" fmla="*/ f96 1 f71"/>
                    <a:gd name="f117" fmla="*/ f97 1 f71"/>
                    <a:gd name="f118" fmla="*/ f98 1 f71"/>
                    <a:gd name="f119" fmla="*/ f99 1 f71"/>
                    <a:gd name="f120" fmla="*/ f100 1 f71"/>
                    <a:gd name="f121" fmla="*/ f101 1 f71"/>
                    <a:gd name="f122" fmla="*/ f102 1 f72"/>
                    <a:gd name="f123" fmla="*/ f103 1 f71"/>
                    <a:gd name="f124" fmla="*/ f104 1 f71"/>
                    <a:gd name="f125" fmla="*/ f105 1 f71"/>
                    <a:gd name="f126" fmla="*/ f106 f62 1"/>
                    <a:gd name="f127" fmla="*/ f107 f62 1"/>
                    <a:gd name="f128" fmla="*/ f109 f63 1"/>
                    <a:gd name="f129" fmla="*/ f108 f63 1"/>
                    <a:gd name="f130" fmla="*/ f110 f62 1"/>
                    <a:gd name="f131" fmla="*/ f111 f63 1"/>
                    <a:gd name="f132" fmla="*/ f112 f62 1"/>
                    <a:gd name="f133" fmla="*/ f113 f63 1"/>
                    <a:gd name="f134" fmla="*/ f114 f62 1"/>
                    <a:gd name="f135" fmla="*/ f115 f62 1"/>
                    <a:gd name="f136" fmla="*/ f116 f62 1"/>
                    <a:gd name="f137" fmla="*/ f117 f62 1"/>
                    <a:gd name="f138" fmla="*/ f118 f62 1"/>
                    <a:gd name="f139" fmla="*/ f119 f62 1"/>
                    <a:gd name="f140" fmla="*/ f120 f62 1"/>
                    <a:gd name="f141" fmla="*/ f121 f62 1"/>
                    <a:gd name="f142" fmla="*/ f122 f63 1"/>
                    <a:gd name="f143" fmla="*/ f123 f62 1"/>
                    <a:gd name="f144" fmla="*/ f124 f62 1"/>
                    <a:gd name="f145" fmla="*/ f125 f62 1"/>
                  </a:gdLst>
                  <a:ahLst/>
                  <a:cxnLst>
                    <a:cxn ang="3cd4">
                      <a:pos x="hc" y="t"/>
                    </a:cxn>
                    <a:cxn ang="0">
                      <a:pos x="r" y="vc"/>
                    </a:cxn>
                    <a:cxn ang="cd4">
                      <a:pos x="hc" y="b"/>
                    </a:cxn>
                    <a:cxn ang="cd2">
                      <a:pos x="l" y="vc"/>
                    </a:cxn>
                    <a:cxn ang="f89">
                      <a:pos x="f130" y="f131"/>
                    </a:cxn>
                    <a:cxn ang="f89">
                      <a:pos x="f132" y="f133"/>
                    </a:cxn>
                    <a:cxn ang="f89">
                      <a:pos x="f134" y="f131"/>
                    </a:cxn>
                    <a:cxn ang="f89">
                      <a:pos x="f135" y="f131"/>
                    </a:cxn>
                    <a:cxn ang="f89">
                      <a:pos x="f136" y="f131"/>
                    </a:cxn>
                    <a:cxn ang="f89">
                      <a:pos x="f136" y="f131"/>
                    </a:cxn>
                    <a:cxn ang="f89">
                      <a:pos x="f137" y="f131"/>
                    </a:cxn>
                    <a:cxn ang="f89">
                      <a:pos x="f136" y="f131"/>
                    </a:cxn>
                    <a:cxn ang="f89">
                      <a:pos x="f134" y="f131"/>
                    </a:cxn>
                    <a:cxn ang="f89">
                      <a:pos x="f138" y="f131"/>
                    </a:cxn>
                    <a:cxn ang="f89">
                      <a:pos x="f139" y="f131"/>
                    </a:cxn>
                    <a:cxn ang="f89">
                      <a:pos x="f140" y="f131"/>
                    </a:cxn>
                    <a:cxn ang="f89">
                      <a:pos x="f141" y="f142"/>
                    </a:cxn>
                    <a:cxn ang="f89">
                      <a:pos x="f143" y="f142"/>
                    </a:cxn>
                    <a:cxn ang="f89">
                      <a:pos x="f130" y="f142"/>
                    </a:cxn>
                    <a:cxn ang="f89">
                      <a:pos x="f144" y="f131"/>
                    </a:cxn>
                    <a:cxn ang="f89">
                      <a:pos x="f145" y="f131"/>
                    </a:cxn>
                    <a:cxn ang="f89">
                      <a:pos x="f130" y="f131"/>
                    </a:cxn>
                  </a:cxnLst>
                  <a:rect l="f126" t="f129" r="f127" b="f128"/>
                  <a:pathLst>
                    <a:path w="76" h="104">
                      <a:moveTo>
                        <a:pt x="f8" y="f9"/>
                      </a:moveTo>
                      <a:cubicBezTo>
                        <a:pt x="f10" y="f8"/>
                        <a:pt x="f11" y="f12"/>
                        <a:pt x="f9" y="f5"/>
                      </a:cubicBezTo>
                      <a:cubicBezTo>
                        <a:pt x="f13" y="f12"/>
                        <a:pt x="f14" y="f15"/>
                        <a:pt x="f16" y="f9"/>
                      </a:cubicBezTo>
                      <a:cubicBezTo>
                        <a:pt x="f17" y="f18"/>
                        <a:pt x="f19" y="f8"/>
                        <a:pt x="f20" y="f21"/>
                      </a:cubicBezTo>
                      <a:cubicBezTo>
                        <a:pt x="f6" y="f11"/>
                        <a:pt x="f22" y="f23"/>
                        <a:pt x="f17" y="f16"/>
                      </a:cubicBezTo>
                      <a:cubicBezTo>
                        <a:pt x="f19" y="f22"/>
                        <a:pt x="f24" y="f25"/>
                        <a:pt x="f26" y="f27"/>
                      </a:cubicBezTo>
                      <a:cubicBezTo>
                        <a:pt x="f22" y="f28"/>
                        <a:pt x="f29" y="f30"/>
                        <a:pt x="f29" y="f30"/>
                      </a:cubicBezTo>
                      <a:cubicBezTo>
                        <a:pt x="f31" y="f32"/>
                        <a:pt x="f26" y="f33"/>
                        <a:pt x="f17" y="f34"/>
                      </a:cubicBezTo>
                      <a:cubicBezTo>
                        <a:pt x="f35" y="f33"/>
                        <a:pt x="f36" y="f32"/>
                        <a:pt x="f16" y="f30"/>
                      </a:cubicBezTo>
                      <a:cubicBezTo>
                        <a:pt x="f37" y="f38"/>
                        <a:pt x="f39" y="f37"/>
                        <a:pt x="f40" y="f27"/>
                      </a:cubicBezTo>
                      <a:cubicBezTo>
                        <a:pt x="f14" y="f30"/>
                        <a:pt x="f41" y="f42"/>
                        <a:pt x="f13" y="f32"/>
                      </a:cubicBezTo>
                      <a:cubicBezTo>
                        <a:pt x="f25" y="f43"/>
                        <a:pt x="f44" y="f34"/>
                        <a:pt x="f44" y="f34"/>
                      </a:cubicBezTo>
                      <a:cubicBezTo>
                        <a:pt x="f45" y="f46"/>
                        <a:pt x="f40" y="f47"/>
                        <a:pt x="f48" y="f7"/>
                      </a:cubicBezTo>
                      <a:cubicBezTo>
                        <a:pt x="f49" y="f50"/>
                        <a:pt x="f51" y="f7"/>
                        <a:pt x="f15" y="f52"/>
                      </a:cubicBezTo>
                      <a:cubicBezTo>
                        <a:pt x="f11" y="f53"/>
                        <a:pt x="f8" y="f54"/>
                        <a:pt x="f8" y="f54"/>
                      </a:cubicBezTo>
                      <a:cubicBezTo>
                        <a:pt x="f55" y="f56"/>
                        <a:pt x="f51" y="f57"/>
                        <a:pt x="f5" y="f26"/>
                      </a:cubicBezTo>
                      <a:cubicBezTo>
                        <a:pt x="f58" y="f17"/>
                        <a:pt x="f58" y="f35"/>
                        <a:pt x="f59" y="f44"/>
                      </a:cubicBezTo>
                      <a:cubicBezTo>
                        <a:pt x="f59" y="f60"/>
                        <a:pt x="f55" y="f5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7" name="Freeform 17">
                  <a:extLst>
                    <a:ext uri="{FF2B5EF4-FFF2-40B4-BE49-F238E27FC236}">
                      <a16:creationId xmlns:a16="http://schemas.microsoft.com/office/drawing/2014/main" id="{0492DF91-2F48-2D27-36B0-EB6C5E0EFA7E}"/>
                    </a:ext>
                  </a:extLst>
                </p:cNvPr>
                <p:cNvSpPr/>
                <p:nvPr/>
              </p:nvSpPr>
              <p:spPr>
                <a:xfrm>
                  <a:off x="3963988" y="1254127"/>
                  <a:ext cx="58741" cy="77788"/>
                </a:xfrm>
                <a:custGeom>
                  <a:avLst/>
                  <a:gdLst>
                    <a:gd name="f0" fmla="val 10800000"/>
                    <a:gd name="f1" fmla="val 5400000"/>
                    <a:gd name="f2" fmla="val 180"/>
                    <a:gd name="f3" fmla="val w"/>
                    <a:gd name="f4" fmla="val h"/>
                    <a:gd name="f5" fmla="val 0"/>
                    <a:gd name="f6" fmla="val 37"/>
                    <a:gd name="f7" fmla="val 61"/>
                    <a:gd name="f8" fmla="val 3"/>
                    <a:gd name="f9" fmla="val 28"/>
                    <a:gd name="f10" fmla="val 5"/>
                    <a:gd name="f11" fmla="val 14"/>
                    <a:gd name="f12" fmla="val 2"/>
                    <a:gd name="f13" fmla="val 7"/>
                    <a:gd name="f14" fmla="val 13"/>
                    <a:gd name="f15" fmla="val 26"/>
                    <a:gd name="f16" fmla="val 9"/>
                    <a:gd name="f17" fmla="val 23"/>
                    <a:gd name="f18" fmla="val 17"/>
                    <a:gd name="f19" fmla="val 15"/>
                    <a:gd name="f20" fmla="val 25"/>
                    <a:gd name="f21" fmla="val 31"/>
                    <a:gd name="f22" fmla="val 33"/>
                    <a:gd name="f23" fmla="val 27"/>
                    <a:gd name="f24" fmla="val 38"/>
                    <a:gd name="f25" fmla="val 30"/>
                    <a:gd name="f26" fmla="val 45"/>
                    <a:gd name="f27" fmla="val 47"/>
                    <a:gd name="f28" fmla="val 19"/>
                    <a:gd name="f29" fmla="val 44"/>
                    <a:gd name="f30" fmla="val 54"/>
                    <a:gd name="f31" fmla="val 18"/>
                    <a:gd name="f32" fmla="val 58"/>
                    <a:gd name="f33" fmla="val 50"/>
                    <a:gd name="f34" fmla="val 1"/>
                    <a:gd name="f35" fmla="val 34"/>
                    <a:gd name="f36" fmla="val 32"/>
                    <a:gd name="f37" fmla="+- 0 0 -90"/>
                    <a:gd name="f38" fmla="*/ f3 1 37"/>
                    <a:gd name="f39" fmla="*/ f4 1 61"/>
                    <a:gd name="f40" fmla="val f5"/>
                    <a:gd name="f41" fmla="val f6"/>
                    <a:gd name="f42" fmla="val f7"/>
                    <a:gd name="f43" fmla="*/ f37 f0 1"/>
                    <a:gd name="f44" fmla="+- f42 0 f40"/>
                    <a:gd name="f45" fmla="+- f41 0 f40"/>
                    <a:gd name="f46" fmla="*/ f43 1 f2"/>
                    <a:gd name="f47" fmla="*/ f45 1 37"/>
                    <a:gd name="f48" fmla="*/ f44 1 61"/>
                    <a:gd name="f49" fmla="*/ 3 f45 1"/>
                    <a:gd name="f50" fmla="*/ 2 f44 1"/>
                    <a:gd name="f51" fmla="*/ 13 f45 1"/>
                    <a:gd name="f52" fmla="*/ 0 f44 1"/>
                    <a:gd name="f53" fmla="*/ 15 f45 1"/>
                    <a:gd name="f54" fmla="*/ 37 f45 1"/>
                    <a:gd name="f55" fmla="*/ 19 f45 1"/>
                    <a:gd name="f56" fmla="*/ 5 f45 1"/>
                    <a:gd name="f57" fmla="*/ 1 f45 1"/>
                    <a:gd name="f58" fmla="+- f46 0 f1"/>
                    <a:gd name="f59" fmla="*/ f49 1 37"/>
                    <a:gd name="f60" fmla="*/ f50 1 61"/>
                    <a:gd name="f61" fmla="*/ f51 1 37"/>
                    <a:gd name="f62" fmla="*/ f52 1 61"/>
                    <a:gd name="f63" fmla="*/ f53 1 37"/>
                    <a:gd name="f64" fmla="*/ f54 1 37"/>
                    <a:gd name="f65" fmla="*/ f55 1 37"/>
                    <a:gd name="f66" fmla="*/ f56 1 37"/>
                    <a:gd name="f67" fmla="*/ f57 1 37"/>
                    <a:gd name="f68" fmla="*/ 0 1 f47"/>
                    <a:gd name="f69" fmla="*/ f41 1 f47"/>
                    <a:gd name="f70" fmla="*/ 0 1 f48"/>
                    <a:gd name="f71" fmla="*/ f42 1 f48"/>
                    <a:gd name="f72" fmla="*/ f59 1 f47"/>
                    <a:gd name="f73" fmla="*/ f60 1 f48"/>
                    <a:gd name="f74" fmla="*/ f61 1 f47"/>
                    <a:gd name="f75" fmla="*/ f62 1 f48"/>
                    <a:gd name="f76" fmla="*/ f63 1 f47"/>
                    <a:gd name="f77" fmla="*/ f64 1 f47"/>
                    <a:gd name="f78" fmla="*/ f65 1 f47"/>
                    <a:gd name="f79" fmla="*/ f66 1 f47"/>
                    <a:gd name="f80" fmla="*/ f67 1 f47"/>
                    <a:gd name="f81" fmla="*/ f68 f38 1"/>
                    <a:gd name="f82" fmla="*/ f69 f38 1"/>
                    <a:gd name="f83" fmla="*/ f71 f39 1"/>
                    <a:gd name="f84" fmla="*/ f70 f39 1"/>
                    <a:gd name="f85" fmla="*/ f72 f38 1"/>
                    <a:gd name="f86" fmla="*/ f73 f39 1"/>
                    <a:gd name="f87" fmla="*/ f74 f38 1"/>
                    <a:gd name="f88" fmla="*/ f75 f39 1"/>
                    <a:gd name="f89" fmla="*/ f76 f38 1"/>
                    <a:gd name="f90" fmla="*/ f77 f38 1"/>
                    <a:gd name="f91" fmla="*/ f78 f38 1"/>
                    <a:gd name="f92" fmla="*/ f79 f38 1"/>
                    <a:gd name="f93" fmla="*/ f80 f38 1"/>
                  </a:gdLst>
                  <a:ahLst/>
                  <a:cxnLst>
                    <a:cxn ang="3cd4">
                      <a:pos x="hc" y="t"/>
                    </a:cxn>
                    <a:cxn ang="0">
                      <a:pos x="r" y="vc"/>
                    </a:cxn>
                    <a:cxn ang="cd4">
                      <a:pos x="hc" y="b"/>
                    </a:cxn>
                    <a:cxn ang="cd2">
                      <a:pos x="l" y="vc"/>
                    </a:cxn>
                    <a:cxn ang="f58">
                      <a:pos x="f85" y="f86"/>
                    </a:cxn>
                    <a:cxn ang="f58">
                      <a:pos x="f87" y="f88"/>
                    </a:cxn>
                    <a:cxn ang="f58">
                      <a:pos x="f89" y="f86"/>
                    </a:cxn>
                    <a:cxn ang="f58">
                      <a:pos x="f90" y="f86"/>
                    </a:cxn>
                    <a:cxn ang="f58">
                      <a:pos x="f91" y="f86"/>
                    </a:cxn>
                    <a:cxn ang="f58">
                      <a:pos x="f92" y="f86"/>
                    </a:cxn>
                    <a:cxn ang="f58">
                      <a:pos x="f93" y="f86"/>
                    </a:cxn>
                    <a:cxn ang="f58">
                      <a:pos x="f85" y="f86"/>
                    </a:cxn>
                  </a:cxnLst>
                  <a:rect l="f81" t="f84" r="f82" b="f83"/>
                  <a:pathLst>
                    <a:path w="37" h="61">
                      <a:moveTo>
                        <a:pt x="f8" y="f9"/>
                      </a:moveTo>
                      <a:cubicBezTo>
                        <a:pt x="f10" y="f11"/>
                        <a:pt x="f12" y="f13"/>
                        <a:pt x="f14" y="f5"/>
                      </a:cubicBezTo>
                      <a:cubicBezTo>
                        <a:pt x="f15" y="f16"/>
                        <a:pt x="f17" y="f18"/>
                        <a:pt x="f19" y="f9"/>
                      </a:cubicBezTo>
                      <a:cubicBezTo>
                        <a:pt x="f20" y="f21"/>
                        <a:pt x="f22" y="f23"/>
                        <a:pt x="f6" y="f24"/>
                      </a:cubicBezTo>
                      <a:cubicBezTo>
                        <a:pt x="f25" y="f26"/>
                        <a:pt x="f9" y="f27"/>
                        <a:pt x="f28" y="f29"/>
                      </a:cubicBezTo>
                      <a:cubicBezTo>
                        <a:pt x="f14" y="f30"/>
                        <a:pt x="f31" y="f7"/>
                        <a:pt x="f10" y="f32"/>
                      </a:cubicBezTo>
                      <a:cubicBezTo>
                        <a:pt x="f5" y="f33"/>
                        <a:pt x="f8" y="f29"/>
                        <a:pt x="f34" y="f35"/>
                      </a:cubicBezTo>
                      <a:cubicBezTo>
                        <a:pt x="f12" y="f36"/>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8" name="Freeform 18">
                  <a:extLst>
                    <a:ext uri="{FF2B5EF4-FFF2-40B4-BE49-F238E27FC236}">
                      <a16:creationId xmlns:a16="http://schemas.microsoft.com/office/drawing/2014/main" id="{0698FF95-6DEE-8441-124B-97C06C04B70A}"/>
                    </a:ext>
                  </a:extLst>
                </p:cNvPr>
                <p:cNvSpPr/>
                <p:nvPr/>
              </p:nvSpPr>
              <p:spPr>
                <a:xfrm>
                  <a:off x="3978270" y="1374772"/>
                  <a:ext cx="74615" cy="38103"/>
                </a:xfrm>
                <a:custGeom>
                  <a:avLst/>
                  <a:gdLst>
                    <a:gd name="f0" fmla="val 10800000"/>
                    <a:gd name="f1" fmla="val 5400000"/>
                    <a:gd name="f2" fmla="val 180"/>
                    <a:gd name="f3" fmla="val w"/>
                    <a:gd name="f4" fmla="val h"/>
                    <a:gd name="f5" fmla="val 0"/>
                    <a:gd name="f6" fmla="val 49"/>
                    <a:gd name="f7" fmla="val 29"/>
                    <a:gd name="f8" fmla="val 7"/>
                    <a:gd name="f9" fmla="val 15"/>
                    <a:gd name="f10" fmla="val 6"/>
                    <a:gd name="f11" fmla="val 19"/>
                    <a:gd name="f12" fmla="val 2"/>
                    <a:gd name="f13" fmla="val 45"/>
                    <a:gd name="f14" fmla="val 5"/>
                    <a:gd name="f15" fmla="val 40"/>
                    <a:gd name="f16" fmla="val 3"/>
                    <a:gd name="f17" fmla="val 16"/>
                    <a:gd name="f18" fmla="val 46"/>
                    <a:gd name="f19" fmla="val 42"/>
                    <a:gd name="f20" fmla="val 21"/>
                    <a:gd name="f21" fmla="val 35"/>
                    <a:gd name="f22" fmla="val 14"/>
                    <a:gd name="f23" fmla="val 26"/>
                    <a:gd name="f24" fmla="val 12"/>
                    <a:gd name="f25" fmla="val 10"/>
                    <a:gd name="f26" fmla="+- 0 0 -90"/>
                    <a:gd name="f27" fmla="*/ f3 1 49"/>
                    <a:gd name="f28" fmla="*/ f4 1 29"/>
                    <a:gd name="f29" fmla="val f5"/>
                    <a:gd name="f30" fmla="val f6"/>
                    <a:gd name="f31" fmla="val f7"/>
                    <a:gd name="f32" fmla="*/ f26 f0 1"/>
                    <a:gd name="f33" fmla="+- f31 0 f29"/>
                    <a:gd name="f34" fmla="+- f30 0 f29"/>
                    <a:gd name="f35" fmla="*/ f32 1 f2"/>
                    <a:gd name="f36" fmla="*/ f34 1 49"/>
                    <a:gd name="f37" fmla="*/ f33 1 29"/>
                    <a:gd name="f38" fmla="*/ 7 f34 1"/>
                    <a:gd name="f39" fmla="*/ 0 f33 1"/>
                    <a:gd name="f40" fmla="*/ 13 f34 1"/>
                    <a:gd name="f41" fmla="*/ 26 f34 1"/>
                    <a:gd name="f42" fmla="*/ 2 f33 1"/>
                    <a:gd name="f43" fmla="*/ 19 f34 1"/>
                    <a:gd name="f44" fmla="*/ 3 f34 1"/>
                    <a:gd name="f45" fmla="+- f35 0 f1"/>
                    <a:gd name="f46" fmla="*/ f38 1 49"/>
                    <a:gd name="f47" fmla="*/ f39 1 29"/>
                    <a:gd name="f48" fmla="*/ f40 1 49"/>
                    <a:gd name="f49" fmla="*/ f41 1 49"/>
                    <a:gd name="f50" fmla="*/ f42 1 29"/>
                    <a:gd name="f51" fmla="*/ f43 1 49"/>
                    <a:gd name="f52" fmla="*/ f44 1 49"/>
                    <a:gd name="f53" fmla="*/ 0 1 f36"/>
                    <a:gd name="f54" fmla="*/ f30 1 f36"/>
                    <a:gd name="f55" fmla="*/ 0 1 f37"/>
                    <a:gd name="f56" fmla="*/ f31 1 f37"/>
                    <a:gd name="f57" fmla="*/ f46 1 f36"/>
                    <a:gd name="f58" fmla="*/ f47 1 f37"/>
                    <a:gd name="f59" fmla="*/ f48 1 f36"/>
                    <a:gd name="f60" fmla="*/ f49 1 f36"/>
                    <a:gd name="f61" fmla="*/ f50 1 f37"/>
                    <a:gd name="f62" fmla="*/ f51 1 f36"/>
                    <a:gd name="f63" fmla="*/ f52 1 f36"/>
                    <a:gd name="f64" fmla="*/ f53 f27 1"/>
                    <a:gd name="f65" fmla="*/ f54 f27 1"/>
                    <a:gd name="f66" fmla="*/ f56 f28 1"/>
                    <a:gd name="f67" fmla="*/ f55 f28 1"/>
                    <a:gd name="f68" fmla="*/ f57 f27 1"/>
                    <a:gd name="f69" fmla="*/ f58 f28 1"/>
                    <a:gd name="f70" fmla="*/ f59 f27 1"/>
                    <a:gd name="f71" fmla="*/ f60 f27 1"/>
                    <a:gd name="f72" fmla="*/ f61 f28 1"/>
                    <a:gd name="f73" fmla="*/ f62 f27 1"/>
                    <a:gd name="f74" fmla="*/ f63 f27 1"/>
                  </a:gdLst>
                  <a:ahLst/>
                  <a:cxnLst>
                    <a:cxn ang="3cd4">
                      <a:pos x="hc" y="t"/>
                    </a:cxn>
                    <a:cxn ang="0">
                      <a:pos x="r" y="vc"/>
                    </a:cxn>
                    <a:cxn ang="cd4">
                      <a:pos x="hc" y="b"/>
                    </a:cxn>
                    <a:cxn ang="cd2">
                      <a:pos x="l" y="vc"/>
                    </a:cxn>
                    <a:cxn ang="f45">
                      <a:pos x="f68" y="f69"/>
                    </a:cxn>
                    <a:cxn ang="f45">
                      <a:pos x="f70" y="f69"/>
                    </a:cxn>
                    <a:cxn ang="f45">
                      <a:pos x="f71" y="f72"/>
                    </a:cxn>
                    <a:cxn ang="f45">
                      <a:pos x="f73" y="f72"/>
                    </a:cxn>
                    <a:cxn ang="f45">
                      <a:pos x="f74" y="f72"/>
                    </a:cxn>
                    <a:cxn ang="f45">
                      <a:pos x="f68" y="f69"/>
                    </a:cxn>
                  </a:cxnLst>
                  <a:rect l="f64" t="f67" r="f65" b="f66"/>
                  <a:pathLst>
                    <a:path w="49" h="29">
                      <a:moveTo>
                        <a:pt x="f8" y="f5"/>
                      </a:moveTo>
                      <a:cubicBezTo>
                        <a:pt x="f9" y="f10"/>
                        <a:pt x="f11" y="f12"/>
                        <a:pt x="f7" y="f5"/>
                      </a:cubicBezTo>
                      <a:cubicBezTo>
                        <a:pt x="f13" y="f14"/>
                        <a:pt x="f15" y="f16"/>
                        <a:pt x="f6" y="f17"/>
                      </a:cubicBezTo>
                      <a:cubicBezTo>
                        <a:pt x="f18" y="f7"/>
                        <a:pt x="f19" y="f20"/>
                        <a:pt x="f21" y="f22"/>
                      </a:cubicBezTo>
                      <a:cubicBezTo>
                        <a:pt x="f23" y="f9"/>
                        <a:pt x="f24" y="f11"/>
                        <a:pt x="f16" y="f17"/>
                      </a:cubicBezTo>
                      <a:cubicBezTo>
                        <a:pt x="f5" y="f10"/>
                        <a:pt x="f8" y="f25"/>
                        <a:pt x="f8" y="f5"/>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9" name="Freeform 19">
                  <a:extLst>
                    <a:ext uri="{FF2B5EF4-FFF2-40B4-BE49-F238E27FC236}">
                      <a16:creationId xmlns:a16="http://schemas.microsoft.com/office/drawing/2014/main" id="{A45B3BD2-94C0-5985-50BC-E8FDBD4142C2}"/>
                    </a:ext>
                  </a:extLst>
                </p:cNvPr>
                <p:cNvSpPr/>
                <p:nvPr/>
              </p:nvSpPr>
              <p:spPr>
                <a:xfrm>
                  <a:off x="4056058" y="1316041"/>
                  <a:ext cx="96834" cy="66678"/>
                </a:xfrm>
                <a:custGeom>
                  <a:avLst/>
                  <a:gdLst>
                    <a:gd name="f0" fmla="val 10800000"/>
                    <a:gd name="f1" fmla="val 5400000"/>
                    <a:gd name="f2" fmla="val 180"/>
                    <a:gd name="f3" fmla="val w"/>
                    <a:gd name="f4" fmla="val h"/>
                    <a:gd name="f5" fmla="val 0"/>
                    <a:gd name="f6" fmla="val 61"/>
                    <a:gd name="f7" fmla="val 48"/>
                    <a:gd name="f8" fmla="val 21"/>
                    <a:gd name="f9" fmla="val 38"/>
                    <a:gd name="f10" fmla="val 19"/>
                    <a:gd name="f11" fmla="val 34"/>
                    <a:gd name="f12" fmla="val 29"/>
                    <a:gd name="f13" fmla="val 15"/>
                    <a:gd name="f14" fmla="val 26"/>
                    <a:gd name="f15" fmla="val 12"/>
                    <a:gd name="f16" fmla="val 24"/>
                    <a:gd name="f17" fmla="val 3"/>
                    <a:gd name="f18" fmla="val 22"/>
                    <a:gd name="f19" fmla="val 5"/>
                    <a:gd name="f20" fmla="val 13"/>
                    <a:gd name="f21" fmla="val 8"/>
                    <a:gd name="f22" fmla="val 17"/>
                    <a:gd name="f23" fmla="val 6"/>
                    <a:gd name="f24" fmla="val 25"/>
                    <a:gd name="f25" fmla="val 37"/>
                    <a:gd name="f26" fmla="val 2"/>
                    <a:gd name="f27" fmla="val 41"/>
                    <a:gd name="f28" fmla="val 49"/>
                    <a:gd name="f29" fmla="val 10"/>
                    <a:gd name="f30" fmla="val 45"/>
                    <a:gd name="f31" fmla="val 46"/>
                    <a:gd name="f32" fmla="val 53"/>
                    <a:gd name="f33" fmla="val 20"/>
                    <a:gd name="f34" fmla="val 56"/>
                    <a:gd name="f35" fmla="val 32"/>
                    <a:gd name="f36" fmla="val 47"/>
                    <a:gd name="f37" fmla="val 42"/>
                    <a:gd name="f38" fmla="val 27"/>
                    <a:gd name="f39" fmla="val 23"/>
                    <a:gd name="f40" fmla="val 44"/>
                    <a:gd name="f41" fmla="+- 0 0 -90"/>
                    <a:gd name="f42" fmla="*/ f3 1 61"/>
                    <a:gd name="f43" fmla="*/ f4 1 48"/>
                    <a:gd name="f44" fmla="val f5"/>
                    <a:gd name="f45" fmla="val f6"/>
                    <a:gd name="f46" fmla="val f7"/>
                    <a:gd name="f47" fmla="*/ f41 f0 1"/>
                    <a:gd name="f48" fmla="+- f46 0 f44"/>
                    <a:gd name="f49" fmla="+- f45 0 f44"/>
                    <a:gd name="f50" fmla="*/ f47 1 f2"/>
                    <a:gd name="f51" fmla="*/ f49 1 61"/>
                    <a:gd name="f52" fmla="*/ f48 1 48"/>
                    <a:gd name="f53" fmla="*/ 21 f49 1"/>
                    <a:gd name="f54" fmla="*/ 4 f48 1"/>
                    <a:gd name="f55" fmla="*/ 15 f49 1"/>
                    <a:gd name="f56" fmla="*/ 3 f49 1"/>
                    <a:gd name="f57" fmla="*/ 13 f49 1"/>
                    <a:gd name="f58" fmla="*/ 25 f49 1"/>
                    <a:gd name="f59" fmla="*/ 0 f48 1"/>
                    <a:gd name="f60" fmla="*/ 49 f49 1"/>
                    <a:gd name="f61" fmla="*/ 53 f49 1"/>
                    <a:gd name="f62" fmla="*/ 61 f49 1"/>
                    <a:gd name="f63" fmla="*/ 41 f49 1"/>
                    <a:gd name="f64" fmla="*/ 23 f49 1"/>
                    <a:gd name="f65" fmla="*/ 6 f48 1"/>
                    <a:gd name="f66" fmla="+- f50 0 f1"/>
                    <a:gd name="f67" fmla="*/ f53 1 61"/>
                    <a:gd name="f68" fmla="*/ f54 1 48"/>
                    <a:gd name="f69" fmla="*/ f55 1 61"/>
                    <a:gd name="f70" fmla="*/ f56 1 61"/>
                    <a:gd name="f71" fmla="*/ f57 1 61"/>
                    <a:gd name="f72" fmla="*/ f58 1 61"/>
                    <a:gd name="f73" fmla="*/ f59 1 48"/>
                    <a:gd name="f74" fmla="*/ f60 1 61"/>
                    <a:gd name="f75" fmla="*/ f61 1 61"/>
                    <a:gd name="f76" fmla="*/ f62 1 61"/>
                    <a:gd name="f77" fmla="*/ f63 1 61"/>
                    <a:gd name="f78" fmla="*/ f64 1 61"/>
                    <a:gd name="f79" fmla="*/ f65 1 48"/>
                    <a:gd name="f80" fmla="*/ 0 1 f51"/>
                    <a:gd name="f81" fmla="*/ f45 1 f51"/>
                    <a:gd name="f82" fmla="*/ 0 1 f52"/>
                    <a:gd name="f83" fmla="*/ f46 1 f52"/>
                    <a:gd name="f84" fmla="*/ f67 1 f51"/>
                    <a:gd name="f85" fmla="*/ f68 1 f52"/>
                    <a:gd name="f86" fmla="*/ f69 1 f51"/>
                    <a:gd name="f87" fmla="*/ f70 1 f51"/>
                    <a:gd name="f88" fmla="*/ f71 1 f51"/>
                    <a:gd name="f89" fmla="*/ f72 1 f51"/>
                    <a:gd name="f90" fmla="*/ f73 1 f52"/>
                    <a:gd name="f91" fmla="*/ f74 1 f51"/>
                    <a:gd name="f92" fmla="*/ f75 1 f51"/>
                    <a:gd name="f93" fmla="*/ f76 1 f51"/>
                    <a:gd name="f94" fmla="*/ f77 1 f51"/>
                    <a:gd name="f95" fmla="*/ f78 1 f51"/>
                    <a:gd name="f96" fmla="*/ f79 1 f52"/>
                    <a:gd name="f97" fmla="*/ f80 f42 1"/>
                    <a:gd name="f98" fmla="*/ f81 f42 1"/>
                    <a:gd name="f99" fmla="*/ f83 f43 1"/>
                    <a:gd name="f100" fmla="*/ f82 f43 1"/>
                    <a:gd name="f101" fmla="*/ f84 f42 1"/>
                    <a:gd name="f102" fmla="*/ f85 f43 1"/>
                    <a:gd name="f103" fmla="*/ f86 f42 1"/>
                    <a:gd name="f104" fmla="*/ f87 f42 1"/>
                    <a:gd name="f105" fmla="*/ f88 f42 1"/>
                    <a:gd name="f106" fmla="*/ f89 f42 1"/>
                    <a:gd name="f107" fmla="*/ f90 f43 1"/>
                    <a:gd name="f108" fmla="*/ f91 f42 1"/>
                    <a:gd name="f109" fmla="*/ f92 f42 1"/>
                    <a:gd name="f110" fmla="*/ f93 f42 1"/>
                    <a:gd name="f111" fmla="*/ f94 f42 1"/>
                    <a:gd name="f112" fmla="*/ f95 f42 1"/>
                    <a:gd name="f113" fmla="*/ f96 f43 1"/>
                  </a:gdLst>
                  <a:ahLst/>
                  <a:cxnLst>
                    <a:cxn ang="3cd4">
                      <a:pos x="hc" y="t"/>
                    </a:cxn>
                    <a:cxn ang="0">
                      <a:pos x="r" y="vc"/>
                    </a:cxn>
                    <a:cxn ang="cd4">
                      <a:pos x="hc" y="b"/>
                    </a:cxn>
                    <a:cxn ang="cd2">
                      <a:pos x="l" y="vc"/>
                    </a:cxn>
                    <a:cxn ang="f66">
                      <a:pos x="f101" y="f102"/>
                    </a:cxn>
                    <a:cxn ang="f66">
                      <a:pos x="f103" y="f102"/>
                    </a:cxn>
                    <a:cxn ang="f66">
                      <a:pos x="f104" y="f102"/>
                    </a:cxn>
                    <a:cxn ang="f66">
                      <a:pos x="f105" y="f102"/>
                    </a:cxn>
                    <a:cxn ang="f66">
                      <a:pos x="f106" y="f107"/>
                    </a:cxn>
                    <a:cxn ang="f66">
                      <a:pos x="f108" y="f102"/>
                    </a:cxn>
                    <a:cxn ang="f66">
                      <a:pos x="f109" y="f102"/>
                    </a:cxn>
                    <a:cxn ang="f66">
                      <a:pos x="f110" y="f102"/>
                    </a:cxn>
                    <a:cxn ang="f66">
                      <a:pos x="f111" y="f102"/>
                    </a:cxn>
                    <a:cxn ang="f66">
                      <a:pos x="f112" y="f113"/>
                    </a:cxn>
                    <a:cxn ang="f66">
                      <a:pos x="f101" y="f102"/>
                    </a:cxn>
                  </a:cxnLst>
                  <a:rect l="f97" t="f100" r="f98" b="f99"/>
                  <a:pathLst>
                    <a:path w="61" h="48">
                      <a:moveTo>
                        <a:pt x="f8" y="f9"/>
                      </a:moveTo>
                      <a:cubicBezTo>
                        <a:pt x="f10" y="f11"/>
                        <a:pt x="f10" y="f12"/>
                        <a:pt x="f13" y="f14"/>
                      </a:cubicBezTo>
                      <a:cubicBezTo>
                        <a:pt x="f15" y="f16"/>
                        <a:pt x="f17" y="f18"/>
                        <a:pt x="f17" y="f18"/>
                      </a:cubicBezTo>
                      <a:cubicBezTo>
                        <a:pt x="f5" y="f15"/>
                        <a:pt x="f19" y="f15"/>
                        <a:pt x="f20" y="f21"/>
                      </a:cubicBezTo>
                      <a:cubicBezTo>
                        <a:pt x="f22" y="f23"/>
                        <a:pt x="f24" y="f5"/>
                        <a:pt x="f24" y="f5"/>
                      </a:cubicBezTo>
                      <a:cubicBezTo>
                        <a:pt x="f25" y="f26"/>
                        <a:pt x="f27" y="f26"/>
                        <a:pt x="f28" y="f29"/>
                      </a:cubicBezTo>
                      <a:cubicBezTo>
                        <a:pt x="f30" y="f8"/>
                        <a:pt x="f31" y="f15"/>
                        <a:pt x="f32" y="f33"/>
                      </a:cubicBezTo>
                      <a:cubicBezTo>
                        <a:pt x="f34" y="f16"/>
                        <a:pt x="f6" y="f35"/>
                        <a:pt x="f6" y="f35"/>
                      </a:cubicBezTo>
                      <a:cubicBezTo>
                        <a:pt x="f34" y="f36"/>
                        <a:pt x="f32" y="f37"/>
                        <a:pt x="f27" y="f9"/>
                      </a:cubicBezTo>
                      <a:cubicBezTo>
                        <a:pt x="f38" y="f36"/>
                        <a:pt x="f11" y="f7"/>
                        <a:pt x="f39" y="f40"/>
                      </a:cubicBezTo>
                      <a:cubicBezTo>
                        <a:pt x="f18" y="f37"/>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0" name="Freeform 20">
                  <a:extLst>
                    <a:ext uri="{FF2B5EF4-FFF2-40B4-BE49-F238E27FC236}">
                      <a16:creationId xmlns:a16="http://schemas.microsoft.com/office/drawing/2014/main" id="{97572432-99B1-FA3C-FCC5-E6CA420943FE}"/>
                    </a:ext>
                  </a:extLst>
                </p:cNvPr>
                <p:cNvSpPr/>
                <p:nvPr/>
              </p:nvSpPr>
              <p:spPr>
                <a:xfrm>
                  <a:off x="4083052" y="1347789"/>
                  <a:ext cx="454027" cy="236536"/>
                </a:xfrm>
                <a:custGeom>
                  <a:avLst/>
                  <a:gdLst>
                    <a:gd name="f0" fmla="val 10800000"/>
                    <a:gd name="f1" fmla="val 5400000"/>
                    <a:gd name="f2" fmla="val 180"/>
                    <a:gd name="f3" fmla="val w"/>
                    <a:gd name="f4" fmla="val h"/>
                    <a:gd name="f5" fmla="val 0"/>
                    <a:gd name="f6" fmla="val 286"/>
                    <a:gd name="f7" fmla="val 182"/>
                    <a:gd name="f8" fmla="val 46"/>
                    <a:gd name="f9" fmla="val 28"/>
                    <a:gd name="f10" fmla="val 41"/>
                    <a:gd name="f11" fmla="val 14"/>
                    <a:gd name="f12" fmla="val 17"/>
                    <a:gd name="f13" fmla="val 36"/>
                    <a:gd name="f14" fmla="val 31"/>
                    <a:gd name="f15" fmla="val 26"/>
                    <a:gd name="f16" fmla="val 30"/>
                    <a:gd name="f17" fmla="val 12"/>
                    <a:gd name="f18" fmla="val 25"/>
                    <a:gd name="f19" fmla="val 19"/>
                    <a:gd name="f20" fmla="val 21"/>
                    <a:gd name="f21" fmla="val 24"/>
                    <a:gd name="f22" fmla="val 2"/>
                    <a:gd name="f23" fmla="val 33"/>
                    <a:gd name="f24" fmla="val 37"/>
                    <a:gd name="f25" fmla="val 10"/>
                    <a:gd name="f26" fmla="val 42"/>
                    <a:gd name="f27" fmla="val 49"/>
                    <a:gd name="f28" fmla="val 55"/>
                    <a:gd name="f29" fmla="val 16"/>
                    <a:gd name="f30" fmla="val 62"/>
                    <a:gd name="f31" fmla="val 59"/>
                    <a:gd name="f32" fmla="val 27"/>
                    <a:gd name="f33" fmla="val 57"/>
                    <a:gd name="f34" fmla="val 48"/>
                    <a:gd name="f35" fmla="val 47"/>
                    <a:gd name="f36" fmla="val 43"/>
                    <a:gd name="f37" fmla="val 44"/>
                    <a:gd name="f38" fmla="val 52"/>
                    <a:gd name="f39" fmla="val 56"/>
                    <a:gd name="f40" fmla="val 74"/>
                    <a:gd name="f41" fmla="val 65"/>
                    <a:gd name="f42" fmla="val 70"/>
                    <a:gd name="f43" fmla="val 77"/>
                    <a:gd name="f44" fmla="val 64"/>
                    <a:gd name="f45" fmla="val 88"/>
                    <a:gd name="f46" fmla="val 72"/>
                    <a:gd name="f47" fmla="val 96"/>
                    <a:gd name="f48" fmla="val 84"/>
                    <a:gd name="f49" fmla="val 102"/>
                    <a:gd name="f50" fmla="val 87"/>
                    <a:gd name="f51" fmla="val 106"/>
                    <a:gd name="f52" fmla="val 105"/>
                    <a:gd name="f53" fmla="val 109"/>
                    <a:gd name="f54" fmla="val 115"/>
                    <a:gd name="f55" fmla="val 104"/>
                    <a:gd name="f56" fmla="val 122"/>
                    <a:gd name="f57" fmla="val 103"/>
                    <a:gd name="f58" fmla="val 126"/>
                    <a:gd name="f59" fmla="val 94"/>
                    <a:gd name="f60" fmla="val 132"/>
                    <a:gd name="f61" fmla="val 98"/>
                    <a:gd name="f62" fmla="val 134"/>
                    <a:gd name="f63" fmla="val 137"/>
                    <a:gd name="f64" fmla="val 128"/>
                    <a:gd name="f65" fmla="val 130"/>
                    <a:gd name="f66" fmla="val 131"/>
                    <a:gd name="f67" fmla="val 133"/>
                    <a:gd name="f68" fmla="val 135"/>
                    <a:gd name="f69" fmla="val 140"/>
                    <a:gd name="f70" fmla="val 148"/>
                    <a:gd name="f71" fmla="val 145"/>
                    <a:gd name="f72" fmla="val 159"/>
                    <a:gd name="f73" fmla="val 168"/>
                    <a:gd name="f74" fmla="val 170"/>
                    <a:gd name="f75" fmla="val 147"/>
                    <a:gd name="f76" fmla="val 173"/>
                    <a:gd name="f77" fmla="val 174"/>
                    <a:gd name="f78" fmla="val 146"/>
                    <a:gd name="f79" fmla="val 176"/>
                    <a:gd name="f80" fmla="val 142"/>
                    <a:gd name="f81" fmla="val 164"/>
                    <a:gd name="f82" fmla="val 136"/>
                    <a:gd name="f83" fmla="val 171"/>
                    <a:gd name="f84" fmla="val 175"/>
                    <a:gd name="f85" fmla="val 178"/>
                    <a:gd name="f86" fmla="val 186"/>
                    <a:gd name="f87" fmla="val 118"/>
                    <a:gd name="f88" fmla="val 189"/>
                    <a:gd name="f89" fmla="val 119"/>
                    <a:gd name="f90" fmla="val 199"/>
                    <a:gd name="f91" fmla="val 120"/>
                    <a:gd name="f92" fmla="val 202"/>
                    <a:gd name="f93" fmla="val 206"/>
                    <a:gd name="f94" fmla="val 124"/>
                    <a:gd name="f95" fmla="val 214"/>
                    <a:gd name="f96" fmla="val 224"/>
                    <a:gd name="f97" fmla="val 228"/>
                    <a:gd name="f98" fmla="val 158"/>
                    <a:gd name="f99" fmla="val 244"/>
                    <a:gd name="f100" fmla="val 250"/>
                    <a:gd name="f101" fmla="val 172"/>
                    <a:gd name="f102" fmla="val 262"/>
                    <a:gd name="f103" fmla="val 265"/>
                    <a:gd name="f104" fmla="val 284"/>
                    <a:gd name="f105" fmla="val 283"/>
                    <a:gd name="f106" fmla="val 268"/>
                    <a:gd name="f107" fmla="val 160"/>
                    <a:gd name="f108" fmla="val 261"/>
                    <a:gd name="f109" fmla="val 150"/>
                    <a:gd name="f110" fmla="val 270"/>
                    <a:gd name="f111" fmla="val 143"/>
                    <a:gd name="f112" fmla="val 256"/>
                    <a:gd name="f113" fmla="val 138"/>
                    <a:gd name="f114" fmla="val 254"/>
                    <a:gd name="f115" fmla="val 251"/>
                    <a:gd name="f116" fmla="val 248"/>
                    <a:gd name="f117" fmla="val 129"/>
                    <a:gd name="f118" fmla="val 125"/>
                    <a:gd name="f119" fmla="val 246"/>
                    <a:gd name="f120" fmla="val 240"/>
                    <a:gd name="f121" fmla="val 236"/>
                    <a:gd name="f122" fmla="val 116"/>
                    <a:gd name="f123" fmla="val 230"/>
                    <a:gd name="f124" fmla="val 107"/>
                    <a:gd name="f125" fmla="val 227"/>
                    <a:gd name="f126" fmla="val 100"/>
                    <a:gd name="f127" fmla="val 83"/>
                    <a:gd name="f128" fmla="val 220"/>
                    <a:gd name="f129" fmla="val 86"/>
                    <a:gd name="f130" fmla="val 209"/>
                    <a:gd name="f131" fmla="val 82"/>
                    <a:gd name="f132" fmla="val 208"/>
                    <a:gd name="f133" fmla="val 210"/>
                    <a:gd name="f134" fmla="val 207"/>
                    <a:gd name="f135" fmla="val 60"/>
                    <a:gd name="f136" fmla="val 190"/>
                    <a:gd name="f137" fmla="val 54"/>
                    <a:gd name="f138" fmla="val 181"/>
                    <a:gd name="f139" fmla="val 45"/>
                    <a:gd name="f140" fmla="val 38"/>
                    <a:gd name="f141" fmla="val 156"/>
                    <a:gd name="f142" fmla="val 34"/>
                    <a:gd name="f143" fmla="val 113"/>
                    <a:gd name="f144" fmla="val 108"/>
                    <a:gd name="f145" fmla="val 8"/>
                    <a:gd name="f146" fmla="val 4"/>
                    <a:gd name="f147" fmla="val 3"/>
                    <a:gd name="f148" fmla="val 79"/>
                    <a:gd name="f149" fmla="val 1"/>
                    <a:gd name="f150" fmla="val 67"/>
                    <a:gd name="f151" fmla="val 63"/>
                    <a:gd name="f152" fmla="val 32"/>
                    <a:gd name="f153" fmla="+- 0 0 -90"/>
                    <a:gd name="f154" fmla="*/ f3 1 286"/>
                    <a:gd name="f155" fmla="*/ f4 1 182"/>
                    <a:gd name="f156" fmla="val f5"/>
                    <a:gd name="f157" fmla="val f6"/>
                    <a:gd name="f158" fmla="val f7"/>
                    <a:gd name="f159" fmla="*/ f153 f0 1"/>
                    <a:gd name="f160" fmla="+- f158 0 f156"/>
                    <a:gd name="f161" fmla="+- f157 0 f156"/>
                    <a:gd name="f162" fmla="*/ f159 1 f2"/>
                    <a:gd name="f163" fmla="*/ f161 1 286"/>
                    <a:gd name="f164" fmla="*/ f160 1 182"/>
                    <a:gd name="f165" fmla="*/ 46 f161 1"/>
                    <a:gd name="f166" fmla="*/ 2 f160 1"/>
                    <a:gd name="f167" fmla="*/ 36 f161 1"/>
                    <a:gd name="f168" fmla="*/ 26 f161 1"/>
                    <a:gd name="f169" fmla="*/ 0 f161 1"/>
                    <a:gd name="f170" fmla="*/ 10 f161 1"/>
                    <a:gd name="f171" fmla="*/ 16 f161 1"/>
                    <a:gd name="f172" fmla="*/ 24 f161 1"/>
                    <a:gd name="f173" fmla="*/ 30 f161 1"/>
                    <a:gd name="f174" fmla="*/ 48 f161 1"/>
                    <a:gd name="f175" fmla="*/ 70 f161 1"/>
                    <a:gd name="f176" fmla="*/ 88 f161 1"/>
                    <a:gd name="f177" fmla="*/ 106 f161 1"/>
                    <a:gd name="f178" fmla="*/ 4 f160 1"/>
                    <a:gd name="f179" fmla="*/ 104 f161 1"/>
                    <a:gd name="f180" fmla="*/ 5 f160 1"/>
                    <a:gd name="f181" fmla="*/ 98 f161 1"/>
                    <a:gd name="f182" fmla="*/ 6 f160 1"/>
                    <a:gd name="f183" fmla="*/ 122 f161 1"/>
                    <a:gd name="f184" fmla="*/ 140 f161 1"/>
                    <a:gd name="f185" fmla="*/ 168 f161 1"/>
                    <a:gd name="f186" fmla="*/ 174 f161 1"/>
                    <a:gd name="f187" fmla="*/ 178 f161 1"/>
                    <a:gd name="f188" fmla="*/ 186 f161 1"/>
                    <a:gd name="f189" fmla="*/ 202 f161 1"/>
                    <a:gd name="f190" fmla="*/ 214 f161 1"/>
                    <a:gd name="f191" fmla="*/ 244 f161 1"/>
                    <a:gd name="f192" fmla="*/ 7 f160 1"/>
                    <a:gd name="f193" fmla="*/ 262 f161 1"/>
                    <a:gd name="f194" fmla="*/ 284 f161 1"/>
                    <a:gd name="f195" fmla="*/ 268 f161 1"/>
                    <a:gd name="f196" fmla="*/ 256 f161 1"/>
                    <a:gd name="f197" fmla="*/ 250 f161 1"/>
                    <a:gd name="f198" fmla="*/ 248 f161 1"/>
                    <a:gd name="f199" fmla="*/ 236 f161 1"/>
                    <a:gd name="f200" fmla="*/ 240 f161 1"/>
                    <a:gd name="f201" fmla="*/ 220 f161 1"/>
                    <a:gd name="f202" fmla="*/ 3 f160 1"/>
                    <a:gd name="f203" fmla="*/ 210 f161 1"/>
                    <a:gd name="f204" fmla="*/ 190 f161 1"/>
                    <a:gd name="f205" fmla="*/ 156 f161 1"/>
                    <a:gd name="f206" fmla="*/ 120 f161 1"/>
                    <a:gd name="f207" fmla="*/ 102 f161 1"/>
                    <a:gd name="f208" fmla="*/ 96 f161 1"/>
                    <a:gd name="f209" fmla="*/ 0 f160 1"/>
                    <a:gd name="f210" fmla="*/ 56 f161 1"/>
                    <a:gd name="f211" fmla="+- f162 0 f1"/>
                    <a:gd name="f212" fmla="*/ f165 1 286"/>
                    <a:gd name="f213" fmla="*/ f166 1 182"/>
                    <a:gd name="f214" fmla="*/ f167 1 286"/>
                    <a:gd name="f215" fmla="*/ f168 1 286"/>
                    <a:gd name="f216" fmla="*/ f169 1 286"/>
                    <a:gd name="f217" fmla="*/ f170 1 286"/>
                    <a:gd name="f218" fmla="*/ f171 1 286"/>
                    <a:gd name="f219" fmla="*/ f172 1 286"/>
                    <a:gd name="f220" fmla="*/ f173 1 286"/>
                    <a:gd name="f221" fmla="*/ f174 1 286"/>
                    <a:gd name="f222" fmla="*/ f175 1 286"/>
                    <a:gd name="f223" fmla="*/ f176 1 286"/>
                    <a:gd name="f224" fmla="*/ f177 1 286"/>
                    <a:gd name="f225" fmla="*/ f178 1 182"/>
                    <a:gd name="f226" fmla="*/ f179 1 286"/>
                    <a:gd name="f227" fmla="*/ f180 1 182"/>
                    <a:gd name="f228" fmla="*/ f181 1 286"/>
                    <a:gd name="f229" fmla="*/ f182 1 182"/>
                    <a:gd name="f230" fmla="*/ f183 1 286"/>
                    <a:gd name="f231" fmla="*/ f184 1 286"/>
                    <a:gd name="f232" fmla="*/ f185 1 286"/>
                    <a:gd name="f233" fmla="*/ f186 1 286"/>
                    <a:gd name="f234" fmla="*/ f187 1 286"/>
                    <a:gd name="f235" fmla="*/ f188 1 286"/>
                    <a:gd name="f236" fmla="*/ f189 1 286"/>
                    <a:gd name="f237" fmla="*/ f190 1 286"/>
                    <a:gd name="f238" fmla="*/ f191 1 286"/>
                    <a:gd name="f239" fmla="*/ f192 1 182"/>
                    <a:gd name="f240" fmla="*/ f193 1 286"/>
                    <a:gd name="f241" fmla="*/ f194 1 286"/>
                    <a:gd name="f242" fmla="*/ f195 1 286"/>
                    <a:gd name="f243" fmla="*/ f196 1 286"/>
                    <a:gd name="f244" fmla="*/ f197 1 286"/>
                    <a:gd name="f245" fmla="*/ f198 1 286"/>
                    <a:gd name="f246" fmla="*/ f199 1 286"/>
                    <a:gd name="f247" fmla="*/ f200 1 286"/>
                    <a:gd name="f248" fmla="*/ f201 1 286"/>
                    <a:gd name="f249" fmla="*/ f202 1 182"/>
                    <a:gd name="f250" fmla="*/ f203 1 286"/>
                    <a:gd name="f251" fmla="*/ f204 1 286"/>
                    <a:gd name="f252" fmla="*/ f205 1 286"/>
                    <a:gd name="f253" fmla="*/ f206 1 286"/>
                    <a:gd name="f254" fmla="*/ f207 1 286"/>
                    <a:gd name="f255" fmla="*/ f208 1 286"/>
                    <a:gd name="f256" fmla="*/ f209 1 182"/>
                    <a:gd name="f257" fmla="*/ f210 1 286"/>
                    <a:gd name="f258" fmla="*/ 0 1 f163"/>
                    <a:gd name="f259" fmla="*/ f157 1 f163"/>
                    <a:gd name="f260" fmla="*/ 0 1 f164"/>
                    <a:gd name="f261" fmla="*/ f158 1 f164"/>
                    <a:gd name="f262" fmla="*/ f212 1 f163"/>
                    <a:gd name="f263" fmla="*/ f213 1 f164"/>
                    <a:gd name="f264" fmla="*/ f214 1 f163"/>
                    <a:gd name="f265" fmla="*/ f215 1 f163"/>
                    <a:gd name="f266" fmla="*/ f216 1 f163"/>
                    <a:gd name="f267" fmla="*/ f217 1 f163"/>
                    <a:gd name="f268" fmla="*/ f218 1 f163"/>
                    <a:gd name="f269" fmla="*/ f219 1 f163"/>
                    <a:gd name="f270" fmla="*/ f220 1 f163"/>
                    <a:gd name="f271" fmla="*/ f221 1 f163"/>
                    <a:gd name="f272" fmla="*/ f222 1 f163"/>
                    <a:gd name="f273" fmla="*/ f223 1 f163"/>
                    <a:gd name="f274" fmla="*/ f224 1 f163"/>
                    <a:gd name="f275" fmla="*/ f225 1 f164"/>
                    <a:gd name="f276" fmla="*/ f226 1 f163"/>
                    <a:gd name="f277" fmla="*/ f227 1 f164"/>
                    <a:gd name="f278" fmla="*/ f228 1 f163"/>
                    <a:gd name="f279" fmla="*/ f229 1 f164"/>
                    <a:gd name="f280" fmla="*/ f230 1 f163"/>
                    <a:gd name="f281" fmla="*/ f231 1 f163"/>
                    <a:gd name="f282" fmla="*/ f232 1 f163"/>
                    <a:gd name="f283" fmla="*/ f233 1 f163"/>
                    <a:gd name="f284" fmla="*/ f234 1 f163"/>
                    <a:gd name="f285" fmla="*/ f235 1 f163"/>
                    <a:gd name="f286" fmla="*/ f236 1 f163"/>
                    <a:gd name="f287" fmla="*/ f237 1 f163"/>
                    <a:gd name="f288" fmla="*/ f238 1 f163"/>
                    <a:gd name="f289" fmla="*/ f239 1 f164"/>
                    <a:gd name="f290" fmla="*/ f240 1 f163"/>
                    <a:gd name="f291" fmla="*/ f241 1 f163"/>
                    <a:gd name="f292" fmla="*/ f242 1 f163"/>
                    <a:gd name="f293" fmla="*/ f243 1 f163"/>
                    <a:gd name="f294" fmla="*/ f244 1 f163"/>
                    <a:gd name="f295" fmla="*/ f245 1 f163"/>
                    <a:gd name="f296" fmla="*/ f246 1 f163"/>
                    <a:gd name="f297" fmla="*/ f247 1 f163"/>
                    <a:gd name="f298" fmla="*/ f248 1 f163"/>
                    <a:gd name="f299" fmla="*/ f249 1 f164"/>
                    <a:gd name="f300" fmla="*/ f250 1 f163"/>
                    <a:gd name="f301" fmla="*/ f251 1 f163"/>
                    <a:gd name="f302" fmla="*/ f252 1 f163"/>
                    <a:gd name="f303" fmla="*/ f253 1 f163"/>
                    <a:gd name="f304" fmla="*/ f254 1 f163"/>
                    <a:gd name="f305" fmla="*/ f255 1 f163"/>
                    <a:gd name="f306" fmla="*/ f256 1 f164"/>
                    <a:gd name="f307" fmla="*/ f257 1 f163"/>
                    <a:gd name="f308" fmla="*/ f258 f154 1"/>
                    <a:gd name="f309" fmla="*/ f259 f154 1"/>
                    <a:gd name="f310" fmla="*/ f261 f155 1"/>
                    <a:gd name="f311" fmla="*/ f260 f155 1"/>
                    <a:gd name="f312" fmla="*/ f262 f154 1"/>
                    <a:gd name="f313" fmla="*/ f263 f155 1"/>
                    <a:gd name="f314" fmla="*/ f264 f154 1"/>
                    <a:gd name="f315" fmla="*/ f265 f154 1"/>
                    <a:gd name="f316" fmla="*/ f266 f154 1"/>
                    <a:gd name="f317" fmla="*/ f267 f154 1"/>
                    <a:gd name="f318" fmla="*/ f268 f154 1"/>
                    <a:gd name="f319" fmla="*/ f269 f154 1"/>
                    <a:gd name="f320" fmla="*/ f270 f154 1"/>
                    <a:gd name="f321" fmla="*/ f271 f154 1"/>
                    <a:gd name="f322" fmla="*/ f272 f154 1"/>
                    <a:gd name="f323" fmla="*/ f273 f154 1"/>
                    <a:gd name="f324" fmla="*/ f274 f154 1"/>
                    <a:gd name="f325" fmla="*/ f275 f155 1"/>
                    <a:gd name="f326" fmla="*/ f276 f154 1"/>
                    <a:gd name="f327" fmla="*/ f277 f155 1"/>
                    <a:gd name="f328" fmla="*/ f278 f154 1"/>
                    <a:gd name="f329" fmla="*/ f279 f155 1"/>
                    <a:gd name="f330" fmla="*/ f280 f154 1"/>
                    <a:gd name="f331" fmla="*/ f281 f154 1"/>
                    <a:gd name="f332" fmla="*/ f282 f154 1"/>
                    <a:gd name="f333" fmla="*/ f283 f154 1"/>
                    <a:gd name="f334" fmla="*/ f284 f154 1"/>
                    <a:gd name="f335" fmla="*/ f285 f154 1"/>
                    <a:gd name="f336" fmla="*/ f286 f154 1"/>
                    <a:gd name="f337" fmla="*/ f287 f154 1"/>
                    <a:gd name="f338" fmla="*/ f288 f154 1"/>
                    <a:gd name="f339" fmla="*/ f289 f155 1"/>
                    <a:gd name="f340" fmla="*/ f290 f154 1"/>
                    <a:gd name="f341" fmla="*/ f291 f154 1"/>
                    <a:gd name="f342" fmla="*/ f292 f154 1"/>
                    <a:gd name="f343" fmla="*/ f293 f154 1"/>
                    <a:gd name="f344" fmla="*/ f294 f154 1"/>
                    <a:gd name="f345" fmla="*/ f295 f154 1"/>
                    <a:gd name="f346" fmla="*/ f296 f154 1"/>
                    <a:gd name="f347" fmla="*/ f297 f154 1"/>
                    <a:gd name="f348" fmla="*/ f298 f154 1"/>
                    <a:gd name="f349" fmla="*/ f299 f155 1"/>
                    <a:gd name="f350" fmla="*/ f300 f154 1"/>
                    <a:gd name="f351" fmla="*/ f301 f154 1"/>
                    <a:gd name="f352" fmla="*/ f302 f154 1"/>
                    <a:gd name="f353" fmla="*/ f303 f154 1"/>
                    <a:gd name="f354" fmla="*/ f304 f154 1"/>
                    <a:gd name="f355" fmla="*/ f305 f154 1"/>
                    <a:gd name="f356" fmla="*/ f306 f155 1"/>
                    <a:gd name="f357" fmla="*/ f307 f154 1"/>
                  </a:gdLst>
                  <a:ahLst/>
                  <a:cxnLst>
                    <a:cxn ang="3cd4">
                      <a:pos x="hc" y="t"/>
                    </a:cxn>
                    <a:cxn ang="0">
                      <a:pos x="r" y="vc"/>
                    </a:cxn>
                    <a:cxn ang="cd4">
                      <a:pos x="hc" y="b"/>
                    </a:cxn>
                    <a:cxn ang="cd2">
                      <a:pos x="l" y="vc"/>
                    </a:cxn>
                    <a:cxn ang="f211">
                      <a:pos x="f312" y="f313"/>
                    </a:cxn>
                    <a:cxn ang="f211">
                      <a:pos x="f314" y="f313"/>
                    </a:cxn>
                    <a:cxn ang="f211">
                      <a:pos x="f315" y="f313"/>
                    </a:cxn>
                    <a:cxn ang="f211">
                      <a:pos x="f316" y="f313"/>
                    </a:cxn>
                    <a:cxn ang="f211">
                      <a:pos x="f317" y="f313"/>
                    </a:cxn>
                    <a:cxn ang="f211">
                      <a:pos x="f318" y="f313"/>
                    </a:cxn>
                    <a:cxn ang="f211">
                      <a:pos x="f319" y="f313"/>
                    </a:cxn>
                    <a:cxn ang="f211">
                      <a:pos x="f320" y="f313"/>
                    </a:cxn>
                    <a:cxn ang="f211">
                      <a:pos x="f321" y="f313"/>
                    </a:cxn>
                    <a:cxn ang="f211">
                      <a:pos x="f322" y="f313"/>
                    </a:cxn>
                    <a:cxn ang="f211">
                      <a:pos x="f323" y="f313"/>
                    </a:cxn>
                    <a:cxn ang="f211">
                      <a:pos x="f324" y="f325"/>
                    </a:cxn>
                    <a:cxn ang="f211">
                      <a:pos x="f326" y="f327"/>
                    </a:cxn>
                    <a:cxn ang="f211">
                      <a:pos x="f328" y="f329"/>
                    </a:cxn>
                    <a:cxn ang="f211">
                      <a:pos x="f330" y="f327"/>
                    </a:cxn>
                    <a:cxn ang="f211">
                      <a:pos x="f331" y="f329"/>
                    </a:cxn>
                    <a:cxn ang="f211">
                      <a:pos x="f332" y="f329"/>
                    </a:cxn>
                    <a:cxn ang="f211">
                      <a:pos x="f333" y="f329"/>
                    </a:cxn>
                    <a:cxn ang="f211">
                      <a:pos x="f332" y="f329"/>
                    </a:cxn>
                    <a:cxn ang="f211">
                      <a:pos x="f334" y="f329"/>
                    </a:cxn>
                    <a:cxn ang="f211">
                      <a:pos x="f335" y="f327"/>
                    </a:cxn>
                    <a:cxn ang="f211">
                      <a:pos x="f336" y="f327"/>
                    </a:cxn>
                    <a:cxn ang="f211">
                      <a:pos x="f337" y="f327"/>
                    </a:cxn>
                    <a:cxn ang="f211">
                      <a:pos x="f338" y="f339"/>
                    </a:cxn>
                    <a:cxn ang="f211">
                      <a:pos x="f340" y="f339"/>
                    </a:cxn>
                    <a:cxn ang="f211">
                      <a:pos x="f341" y="f339"/>
                    </a:cxn>
                    <a:cxn ang="f211">
                      <a:pos x="f342" y="f329"/>
                    </a:cxn>
                    <a:cxn ang="f211">
                      <a:pos x="f343" y="f329"/>
                    </a:cxn>
                    <a:cxn ang="f211">
                      <a:pos x="f344" y="f327"/>
                    </a:cxn>
                    <a:cxn ang="f211">
                      <a:pos x="f345" y="f327"/>
                    </a:cxn>
                    <a:cxn ang="f211">
                      <a:pos x="f346" y="f327"/>
                    </a:cxn>
                    <a:cxn ang="f211">
                      <a:pos x="f347" y="f325"/>
                    </a:cxn>
                    <a:cxn ang="f211">
                      <a:pos x="f348" y="f349"/>
                    </a:cxn>
                    <a:cxn ang="f211">
                      <a:pos x="f350" y="f313"/>
                    </a:cxn>
                    <a:cxn ang="f211">
                      <a:pos x="f351" y="f313"/>
                    </a:cxn>
                    <a:cxn ang="f211">
                      <a:pos x="f332" y="f313"/>
                    </a:cxn>
                    <a:cxn ang="f211">
                      <a:pos x="f352" y="f313"/>
                    </a:cxn>
                    <a:cxn ang="f211">
                      <a:pos x="f353" y="f313"/>
                    </a:cxn>
                    <a:cxn ang="f211">
                      <a:pos x="f354" y="f313"/>
                    </a:cxn>
                    <a:cxn ang="f211">
                      <a:pos x="f355" y="f356"/>
                    </a:cxn>
                    <a:cxn ang="f211">
                      <a:pos x="f322" y="f313"/>
                    </a:cxn>
                    <a:cxn ang="f211">
                      <a:pos x="f357" y="f313"/>
                    </a:cxn>
                    <a:cxn ang="f211">
                      <a:pos x="f312" y="f313"/>
                    </a:cxn>
                  </a:cxnLst>
                  <a:rect l="f308" t="f311" r="f309" b="f310"/>
                  <a:pathLst>
                    <a:path w="286" h="182">
                      <a:moveTo>
                        <a:pt x="f8" y="f9"/>
                      </a:moveTo>
                      <a:cubicBezTo>
                        <a:pt x="f10" y="f11"/>
                        <a:pt x="f8" y="f12"/>
                        <a:pt x="f13" y="f11"/>
                      </a:cubicBezTo>
                      <a:cubicBezTo>
                        <a:pt x="f14" y="f12"/>
                        <a:pt x="f15" y="f16"/>
                        <a:pt x="f15" y="f16"/>
                      </a:cubicBezTo>
                      <a:cubicBezTo>
                        <a:pt x="f17" y="f18"/>
                        <a:pt x="f19" y="f20"/>
                        <a:pt x="f5" y="f21"/>
                      </a:cubicBezTo>
                      <a:cubicBezTo>
                        <a:pt x="f22" y="f23"/>
                        <a:pt x="f22" y="f24"/>
                        <a:pt x="f25" y="f26"/>
                      </a:cubicBezTo>
                      <a:cubicBezTo>
                        <a:pt x="f17" y="f27"/>
                        <a:pt x="f11" y="f28"/>
                        <a:pt x="f29" y="f30"/>
                      </a:cubicBezTo>
                      <a:cubicBezTo>
                        <a:pt x="f21" y="f31"/>
                        <a:pt x="f32" y="f33"/>
                        <a:pt x="f21" y="f34"/>
                      </a:cubicBezTo>
                      <a:cubicBezTo>
                        <a:pt x="f15" y="f35"/>
                        <a:pt x="f9" y="f36"/>
                        <a:pt x="f16" y="f37"/>
                      </a:cubicBezTo>
                      <a:cubicBezTo>
                        <a:pt x="f34" y="f34"/>
                        <a:pt x="f13" y="f38"/>
                        <a:pt x="f34" y="f39"/>
                      </a:cubicBezTo>
                      <a:cubicBezTo>
                        <a:pt x="f40" y="f41"/>
                        <a:pt x="f35" y="f39"/>
                        <a:pt x="f42" y="f30"/>
                      </a:cubicBezTo>
                      <a:cubicBezTo>
                        <a:pt x="f43" y="f44"/>
                        <a:pt x="f45" y="f46"/>
                        <a:pt x="f45" y="f46"/>
                      </a:cubicBezTo>
                      <a:cubicBezTo>
                        <a:pt x="f47" y="f48"/>
                        <a:pt x="f49" y="f50"/>
                        <a:pt x="f51" y="f49"/>
                      </a:cubicBezTo>
                      <a:cubicBezTo>
                        <a:pt x="f52" y="f53"/>
                        <a:pt x="f51" y="f54"/>
                        <a:pt x="f55" y="f56"/>
                      </a:cubicBezTo>
                      <a:cubicBezTo>
                        <a:pt x="f57" y="f58"/>
                        <a:pt x="f59" y="f60"/>
                        <a:pt x="f61" y="f62"/>
                      </a:cubicBezTo>
                      <a:cubicBezTo>
                        <a:pt x="f51" y="f63"/>
                        <a:pt x="f56" y="f64"/>
                        <a:pt x="f56" y="f64"/>
                      </a:cubicBezTo>
                      <a:cubicBezTo>
                        <a:pt x="f65" y="f66"/>
                        <a:pt x="f67" y="f68"/>
                        <a:pt x="f69" y="f69"/>
                      </a:cubicBezTo>
                      <a:cubicBezTo>
                        <a:pt x="f70" y="f71"/>
                        <a:pt x="f72" y="f71"/>
                        <a:pt x="f73" y="f70"/>
                      </a:cubicBezTo>
                      <a:cubicBezTo>
                        <a:pt x="f74" y="f75"/>
                        <a:pt x="f76" y="f70"/>
                        <a:pt x="f77" y="f78"/>
                      </a:cubicBezTo>
                      <a:cubicBezTo>
                        <a:pt x="f79" y="f80"/>
                        <a:pt x="f81" y="f82"/>
                        <a:pt x="f73" y="f62"/>
                      </a:cubicBezTo>
                      <a:cubicBezTo>
                        <a:pt x="f83" y="f60"/>
                        <a:pt x="f84" y="f68"/>
                        <a:pt x="f85" y="f82"/>
                      </a:cubicBezTo>
                      <a:cubicBezTo>
                        <a:pt x="f7" y="f66"/>
                        <a:pt x="f86" y="f87"/>
                        <a:pt x="f86" y="f87"/>
                      </a:cubicBezTo>
                      <a:cubicBezTo>
                        <a:pt x="f88" y="f89"/>
                        <a:pt x="f90" y="f91"/>
                        <a:pt x="f92" y="f56"/>
                      </a:cubicBezTo>
                      <a:cubicBezTo>
                        <a:pt x="f93" y="f94"/>
                        <a:pt x="f95" y="f65"/>
                        <a:pt x="f95" y="f65"/>
                      </a:cubicBezTo>
                      <a:cubicBezTo>
                        <a:pt x="f96" y="f71"/>
                        <a:pt x="f97" y="f98"/>
                        <a:pt x="f99" y="f73"/>
                      </a:cubicBezTo>
                      <a:cubicBezTo>
                        <a:pt x="f100" y="f101"/>
                        <a:pt x="f102" y="f85"/>
                        <a:pt x="f102" y="f85"/>
                      </a:cubicBezTo>
                      <a:cubicBezTo>
                        <a:pt x="f103" y="f85"/>
                        <a:pt x="f6" y="f7"/>
                        <a:pt x="f104" y="f74"/>
                      </a:cubicBezTo>
                      <a:cubicBezTo>
                        <a:pt x="f105" y="f81"/>
                        <a:pt x="f106" y="f107"/>
                        <a:pt x="f106" y="f107"/>
                      </a:cubicBezTo>
                      <a:cubicBezTo>
                        <a:pt x="f108" y="f109"/>
                        <a:pt x="f110" y="f111"/>
                        <a:pt x="f112" y="f113"/>
                      </a:cubicBezTo>
                      <a:cubicBezTo>
                        <a:pt x="f114" y="f82"/>
                        <a:pt x="f115" y="f68"/>
                        <a:pt x="f100" y="f60"/>
                      </a:cubicBezTo>
                      <a:cubicBezTo>
                        <a:pt x="f116" y="f117"/>
                        <a:pt x="f100" y="f118"/>
                        <a:pt x="f116" y="f56"/>
                      </a:cubicBezTo>
                      <a:cubicBezTo>
                        <a:pt x="f119" y="f87"/>
                        <a:pt x="f120" y="f87"/>
                        <a:pt x="f121" y="f122"/>
                      </a:cubicBezTo>
                      <a:cubicBezTo>
                        <a:pt x="f123" y="f124"/>
                        <a:pt x="f125" y="f126"/>
                        <a:pt x="f120" y="f47"/>
                      </a:cubicBezTo>
                      <a:cubicBezTo>
                        <a:pt x="f121" y="f127"/>
                        <a:pt x="f121" y="f48"/>
                        <a:pt x="f128" y="f129"/>
                      </a:cubicBezTo>
                      <a:cubicBezTo>
                        <a:pt x="f130" y="f131"/>
                        <a:pt x="f132" y="f131"/>
                        <a:pt x="f133" y="f42"/>
                      </a:cubicBezTo>
                      <a:cubicBezTo>
                        <a:pt x="f134" y="f135"/>
                        <a:pt x="f90" y="f33"/>
                        <a:pt x="f136" y="f137"/>
                      </a:cubicBezTo>
                      <a:cubicBezTo>
                        <a:pt x="f138" y="f139"/>
                        <a:pt x="f138" y="f26"/>
                        <a:pt x="f73" y="f140"/>
                      </a:cubicBezTo>
                      <a:cubicBezTo>
                        <a:pt x="f81" y="f24"/>
                        <a:pt x="f141" y="f142"/>
                        <a:pt x="f141" y="f142"/>
                      </a:cubicBezTo>
                      <a:cubicBezTo>
                        <a:pt x="f78" y="f21"/>
                        <a:pt x="f62" y="f20"/>
                        <a:pt x="f91" y="f29"/>
                      </a:cubicBezTo>
                      <a:cubicBezTo>
                        <a:pt x="f143" y="f11"/>
                        <a:pt x="f144" y="f145"/>
                        <a:pt x="f49" y="f146"/>
                      </a:cubicBezTo>
                      <a:cubicBezTo>
                        <a:pt x="f126" y="f147"/>
                        <a:pt x="f47" y="f5"/>
                        <a:pt x="f47" y="f5"/>
                      </a:cubicBezTo>
                      <a:cubicBezTo>
                        <a:pt x="f127" y="f22"/>
                        <a:pt x="f148" y="f149"/>
                        <a:pt x="f42" y="f25"/>
                      </a:cubicBezTo>
                      <a:cubicBezTo>
                        <a:pt x="f150" y="f19"/>
                        <a:pt x="f151" y="f32"/>
                        <a:pt x="f39" y="f152"/>
                      </a:cubicBezTo>
                      <a:cubicBezTo>
                        <a:pt x="f27" y="f16"/>
                        <a:pt x="f38"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1" name="Freeform 21">
                  <a:extLst>
                    <a:ext uri="{FF2B5EF4-FFF2-40B4-BE49-F238E27FC236}">
                      <a16:creationId xmlns:a16="http://schemas.microsoft.com/office/drawing/2014/main" id="{037A20BC-A12B-369C-5314-9887590A5A80}"/>
                    </a:ext>
                  </a:extLst>
                </p:cNvPr>
                <p:cNvSpPr/>
                <p:nvPr/>
              </p:nvSpPr>
              <p:spPr>
                <a:xfrm>
                  <a:off x="4476746" y="1370008"/>
                  <a:ext cx="123828" cy="101598"/>
                </a:xfrm>
                <a:custGeom>
                  <a:avLst/>
                  <a:gdLst>
                    <a:gd name="f0" fmla="val 10800000"/>
                    <a:gd name="f1" fmla="val 5400000"/>
                    <a:gd name="f2" fmla="val 180"/>
                    <a:gd name="f3" fmla="val w"/>
                    <a:gd name="f4" fmla="val h"/>
                    <a:gd name="f5" fmla="val 0"/>
                    <a:gd name="f6" fmla="val 78"/>
                    <a:gd name="f7" fmla="val 1"/>
                    <a:gd name="f8" fmla="val 58"/>
                    <a:gd name="f9" fmla="val 6"/>
                    <a:gd name="f10" fmla="val 44"/>
                    <a:gd name="f11" fmla="val 18"/>
                    <a:gd name="f12" fmla="val 57"/>
                    <a:gd name="f13" fmla="val 27"/>
                    <a:gd name="f14" fmla="val 60"/>
                    <a:gd name="f15" fmla="val 35"/>
                    <a:gd name="f16" fmla="val 38"/>
                    <a:gd name="f17" fmla="val 52"/>
                    <a:gd name="f18" fmla="val 45"/>
                    <a:gd name="f19" fmla="val 48"/>
                    <a:gd name="f20" fmla="val 40"/>
                    <a:gd name="f21" fmla="val 51"/>
                    <a:gd name="f22" fmla="val 36"/>
                    <a:gd name="f23" fmla="val 30"/>
                    <a:gd name="f24" fmla="val 55"/>
                    <a:gd name="f25" fmla="val 23"/>
                    <a:gd name="f26" fmla="val 43"/>
                    <a:gd name="f27" fmla="val 14"/>
                    <a:gd name="f28" fmla="val 33"/>
                    <a:gd name="f29" fmla="val 4"/>
                    <a:gd name="f30" fmla="val 54"/>
                    <a:gd name="f31" fmla="val 11"/>
                    <a:gd name="f32" fmla="val 22"/>
                    <a:gd name="f33" fmla="val 71"/>
                    <a:gd name="f34" fmla="val 26"/>
                    <a:gd name="f35" fmla="val 37"/>
                    <a:gd name="f36" fmla="val 46"/>
                    <a:gd name="f37" fmla="val 67"/>
                    <a:gd name="f38" fmla="val 49"/>
                    <a:gd name="f39" fmla="val 53"/>
                    <a:gd name="f40" fmla="val 16"/>
                    <a:gd name="f41" fmla="val 72"/>
                    <a:gd name="f42" fmla="val 25"/>
                    <a:gd name="f43" fmla="val 76"/>
                    <a:gd name="f44" fmla="val 9"/>
                    <a:gd name="f45" fmla="val 66"/>
                    <a:gd name="f46" fmla="val 7"/>
                    <a:gd name="f47" fmla="val 65"/>
                    <a:gd name="f48" fmla="val 3"/>
                    <a:gd name="f49" fmla="val 62"/>
                    <a:gd name="f50" fmla="val 13"/>
                    <a:gd name="f51" fmla="val 42"/>
                    <a:gd name="f52" fmla="+- 0 0 -90"/>
                    <a:gd name="f53" fmla="*/ f3 1 78"/>
                    <a:gd name="f54" fmla="*/ f4 1 78"/>
                    <a:gd name="f55" fmla="val f5"/>
                    <a:gd name="f56" fmla="val f6"/>
                    <a:gd name="f57" fmla="*/ f52 f0 1"/>
                    <a:gd name="f58" fmla="+- f56 0 f55"/>
                    <a:gd name="f59" fmla="*/ f57 1 f2"/>
                    <a:gd name="f60" fmla="*/ f58 1 78"/>
                    <a:gd name="f61" fmla="*/ 1 f58 1"/>
                    <a:gd name="f62" fmla="*/ 2 f58 1"/>
                    <a:gd name="f63" fmla="*/ 27 f58 1"/>
                    <a:gd name="f64" fmla="*/ 45 f58 1"/>
                    <a:gd name="f65" fmla="*/ 57 f58 1"/>
                    <a:gd name="f66" fmla="*/ 43 f58 1"/>
                    <a:gd name="f67" fmla="*/ 71 f58 1"/>
                    <a:gd name="f68" fmla="*/ 67 f58 1"/>
                    <a:gd name="f69" fmla="*/ 33 f58 1"/>
                    <a:gd name="f70" fmla="*/ 3 f58 1"/>
                    <a:gd name="f71" fmla="*/ 9 f58 1"/>
                    <a:gd name="f72" fmla="+- f59 0 f1"/>
                    <a:gd name="f73" fmla="*/ f61 1 78"/>
                    <a:gd name="f74" fmla="*/ f62 1 78"/>
                    <a:gd name="f75" fmla="*/ f63 1 78"/>
                    <a:gd name="f76" fmla="*/ f64 1 78"/>
                    <a:gd name="f77" fmla="*/ f65 1 78"/>
                    <a:gd name="f78" fmla="*/ f66 1 78"/>
                    <a:gd name="f79" fmla="*/ f67 1 78"/>
                    <a:gd name="f80" fmla="*/ f68 1 78"/>
                    <a:gd name="f81" fmla="*/ f69 1 78"/>
                    <a:gd name="f82" fmla="*/ f70 1 78"/>
                    <a:gd name="f83" fmla="*/ f71 1 78"/>
                    <a:gd name="f84" fmla="*/ 0 1 f60"/>
                    <a:gd name="f85" fmla="*/ f56 1 f60"/>
                    <a:gd name="f86" fmla="*/ f73 1 f60"/>
                    <a:gd name="f87" fmla="*/ f74 1 f60"/>
                    <a:gd name="f88" fmla="*/ f75 1 f60"/>
                    <a:gd name="f89" fmla="*/ f76 1 f60"/>
                    <a:gd name="f90" fmla="*/ f77 1 f60"/>
                    <a:gd name="f91" fmla="*/ f78 1 f60"/>
                    <a:gd name="f92" fmla="*/ f79 1 f60"/>
                    <a:gd name="f93" fmla="*/ f80 1 f60"/>
                    <a:gd name="f94" fmla="*/ f81 1 f60"/>
                    <a:gd name="f95" fmla="*/ f82 1 f60"/>
                    <a:gd name="f96" fmla="*/ f83 1 f60"/>
                    <a:gd name="f97" fmla="*/ f84 f53 1"/>
                    <a:gd name="f98" fmla="*/ f85 f53 1"/>
                    <a:gd name="f99" fmla="*/ f85 f54 1"/>
                    <a:gd name="f100" fmla="*/ f84 f54 1"/>
                    <a:gd name="f101" fmla="*/ f86 f53 1"/>
                    <a:gd name="f102" fmla="*/ f87 f54 1"/>
                    <a:gd name="f103" fmla="*/ f88 f53 1"/>
                    <a:gd name="f104" fmla="*/ f89 f53 1"/>
                    <a:gd name="f105" fmla="*/ f90 f53 1"/>
                    <a:gd name="f106" fmla="*/ f91 f53 1"/>
                    <a:gd name="f107" fmla="*/ f92 f53 1"/>
                    <a:gd name="f108" fmla="*/ f93 f53 1"/>
                    <a:gd name="f109" fmla="*/ f94 f53 1"/>
                    <a:gd name="f110" fmla="*/ f95 f54 1"/>
                    <a:gd name="f111" fmla="*/ f96 f53 1"/>
                    <a:gd name="f112" fmla="*/ f95 f53 1"/>
                  </a:gdLst>
                  <a:ahLst/>
                  <a:cxnLst>
                    <a:cxn ang="3cd4">
                      <a:pos x="hc" y="t"/>
                    </a:cxn>
                    <a:cxn ang="0">
                      <a:pos x="r" y="vc"/>
                    </a:cxn>
                    <a:cxn ang="cd4">
                      <a:pos x="hc" y="b"/>
                    </a:cxn>
                    <a:cxn ang="cd2">
                      <a:pos x="l" y="vc"/>
                    </a:cxn>
                    <a:cxn ang="f72">
                      <a:pos x="f101" y="f102"/>
                    </a:cxn>
                    <a:cxn ang="f72">
                      <a:pos x="f103" y="f102"/>
                    </a:cxn>
                    <a:cxn ang="f72">
                      <a:pos x="f104" y="f102"/>
                    </a:cxn>
                    <a:cxn ang="f72">
                      <a:pos x="f105" y="f102"/>
                    </a:cxn>
                    <a:cxn ang="f72">
                      <a:pos x="f106" y="f102"/>
                    </a:cxn>
                    <a:cxn ang="f72">
                      <a:pos x="f106" y="f102"/>
                    </a:cxn>
                    <a:cxn ang="f72">
                      <a:pos x="f107" y="f102"/>
                    </a:cxn>
                    <a:cxn ang="f72">
                      <a:pos x="f108" y="f102"/>
                    </a:cxn>
                    <a:cxn ang="f72">
                      <a:pos x="f109" y="f110"/>
                    </a:cxn>
                    <a:cxn ang="f72">
                      <a:pos x="f111" y="f102"/>
                    </a:cxn>
                    <a:cxn ang="f72">
                      <a:pos x="f112" y="f102"/>
                    </a:cxn>
                    <a:cxn ang="f72">
                      <a:pos x="f101" y="f102"/>
                    </a:cxn>
                  </a:cxnLst>
                  <a:rect l="f97" t="f100" r="f98" b="f99"/>
                  <a:pathLst>
                    <a:path w="78" h="78">
                      <a:moveTo>
                        <a:pt x="f7" y="f8"/>
                      </a:moveTo>
                      <a:cubicBezTo>
                        <a:pt x="f9" y="f10"/>
                        <a:pt x="f11" y="f12"/>
                        <a:pt x="f13" y="f14"/>
                      </a:cubicBezTo>
                      <a:cubicBezTo>
                        <a:pt x="f15" y="f12"/>
                        <a:pt x="f16" y="f17"/>
                        <a:pt x="f18" y="f19"/>
                      </a:cubicBezTo>
                      <a:cubicBezTo>
                        <a:pt x="f19" y="f20"/>
                        <a:pt x="f21" y="f22"/>
                        <a:pt x="f12" y="f23"/>
                      </a:cubicBezTo>
                      <a:cubicBezTo>
                        <a:pt x="f24" y="f25"/>
                        <a:pt x="f26" y="f27"/>
                        <a:pt x="f26" y="f27"/>
                      </a:cubicBezTo>
                      <a:cubicBezTo>
                        <a:pt x="f28" y="f5"/>
                        <a:pt x="f23" y="f7"/>
                        <a:pt x="f26" y="f29"/>
                      </a:cubicBezTo>
                      <a:cubicBezTo>
                        <a:pt x="f30" y="f31"/>
                        <a:pt x="f8" y="f32"/>
                        <a:pt x="f33" y="f34"/>
                      </a:cubicBezTo>
                      <a:cubicBezTo>
                        <a:pt x="f6" y="f35"/>
                        <a:pt x="f6" y="f36"/>
                        <a:pt x="f37" y="f30"/>
                      </a:cubicBezTo>
                      <a:cubicBezTo>
                        <a:pt x="f21" y="f38"/>
                        <a:pt x="f39" y="f33"/>
                        <a:pt x="f28" y="f6"/>
                      </a:cubicBezTo>
                      <a:cubicBezTo>
                        <a:pt x="f40" y="f41"/>
                        <a:pt x="f42" y="f43"/>
                        <a:pt x="f44" y="f45"/>
                      </a:cubicBezTo>
                      <a:cubicBezTo>
                        <a:pt x="f46" y="f47"/>
                        <a:pt x="f48" y="f49"/>
                        <a:pt x="f48" y="f49"/>
                      </a:cubicBezTo>
                      <a:cubicBezTo>
                        <a:pt x="f5" y="f30"/>
                        <a:pt x="f50" y="f51"/>
                        <a:pt x="f7"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2" name="Freeform 22">
                  <a:extLst>
                    <a:ext uri="{FF2B5EF4-FFF2-40B4-BE49-F238E27FC236}">
                      <a16:creationId xmlns:a16="http://schemas.microsoft.com/office/drawing/2014/main" id="{5323241A-E568-DFE2-242A-32608740297A}"/>
                    </a:ext>
                  </a:extLst>
                </p:cNvPr>
                <p:cNvSpPr/>
                <p:nvPr/>
              </p:nvSpPr>
              <p:spPr>
                <a:xfrm>
                  <a:off x="4737104" y="1157282"/>
                  <a:ext cx="30166" cy="22229"/>
                </a:xfrm>
                <a:custGeom>
                  <a:avLst/>
                  <a:gdLst>
                    <a:gd name="f0" fmla="val 10800000"/>
                    <a:gd name="f1" fmla="val 5400000"/>
                    <a:gd name="f2" fmla="val 180"/>
                    <a:gd name="f3" fmla="val w"/>
                    <a:gd name="f4" fmla="val h"/>
                    <a:gd name="f5" fmla="val 0"/>
                    <a:gd name="f6" fmla="val 17"/>
                    <a:gd name="f7" fmla="val 18"/>
                    <a:gd name="f8" fmla="val 3"/>
                    <a:gd name="f9" fmla="val 4"/>
                    <a:gd name="f10" fmla="val 7"/>
                    <a:gd name="f11" fmla="val 16"/>
                    <a:gd name="f12" fmla="val 14"/>
                    <a:gd name="f13" fmla="val 6"/>
                    <a:gd name="f14" fmla="+- 0 0 -90"/>
                    <a:gd name="f15" fmla="*/ f3 1 17"/>
                    <a:gd name="f16" fmla="*/ f4 1 18"/>
                    <a:gd name="f17" fmla="val f5"/>
                    <a:gd name="f18" fmla="val f6"/>
                    <a:gd name="f19" fmla="val f7"/>
                    <a:gd name="f20" fmla="*/ f14 f0 1"/>
                    <a:gd name="f21" fmla="+- f19 0 f17"/>
                    <a:gd name="f22" fmla="+- f18 0 f17"/>
                    <a:gd name="f23" fmla="*/ f20 1 f2"/>
                    <a:gd name="f24" fmla="*/ f22 1 17"/>
                    <a:gd name="f25" fmla="*/ f21 1 18"/>
                    <a:gd name="f26" fmla="*/ 3 f22 1"/>
                    <a:gd name="f27" fmla="*/ 2 f21 1"/>
                    <a:gd name="f28" fmla="+- f23 0 f1"/>
                    <a:gd name="f29" fmla="*/ f26 1 17"/>
                    <a:gd name="f30" fmla="*/ f27 1 18"/>
                    <a:gd name="f31" fmla="*/ 0 1 f24"/>
                    <a:gd name="f32" fmla="*/ f18 1 f24"/>
                    <a:gd name="f33" fmla="*/ 0 1 f25"/>
                    <a:gd name="f34" fmla="*/ f19 1 f25"/>
                    <a:gd name="f35" fmla="*/ f29 1 f24"/>
                    <a:gd name="f36" fmla="*/ f30 1 f25"/>
                    <a:gd name="f37" fmla="*/ f31 f15 1"/>
                    <a:gd name="f38" fmla="*/ f32 f15 1"/>
                    <a:gd name="f39" fmla="*/ f34 f16 1"/>
                    <a:gd name="f40" fmla="*/ f33 f16 1"/>
                    <a:gd name="f41" fmla="*/ f35 f15 1"/>
                    <a:gd name="f42" fmla="*/ f36 f16 1"/>
                  </a:gdLst>
                  <a:ahLst/>
                  <a:cxnLst>
                    <a:cxn ang="3cd4">
                      <a:pos x="hc" y="t"/>
                    </a:cxn>
                    <a:cxn ang="0">
                      <a:pos x="r" y="vc"/>
                    </a:cxn>
                    <a:cxn ang="cd4">
                      <a:pos x="hc" y="b"/>
                    </a:cxn>
                    <a:cxn ang="cd2">
                      <a:pos x="l" y="vc"/>
                    </a:cxn>
                    <a:cxn ang="f28">
                      <a:pos x="f41" y="f42"/>
                    </a:cxn>
                    <a:cxn ang="f28">
                      <a:pos x="f41" y="f42"/>
                    </a:cxn>
                    <a:cxn ang="f28">
                      <a:pos x="f41" y="f42"/>
                    </a:cxn>
                  </a:cxnLst>
                  <a:rect l="f37" t="f40" r="f38" b="f39"/>
                  <a:pathLst>
                    <a:path w="17" h="18">
                      <a:moveTo>
                        <a:pt x="f8" y="f9"/>
                      </a:moveTo>
                      <a:cubicBezTo>
                        <a:pt x="f6" y="f10"/>
                        <a:pt x="f11" y="f7"/>
                        <a:pt x="f8" y="f12"/>
                      </a:cubicBezTo>
                      <a:cubicBezTo>
                        <a:pt x="f5" y="f13"/>
                        <a:pt x="f10" y="f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3" name="Freeform 23">
                  <a:extLst>
                    <a:ext uri="{FF2B5EF4-FFF2-40B4-BE49-F238E27FC236}">
                      <a16:creationId xmlns:a16="http://schemas.microsoft.com/office/drawing/2014/main" id="{C696AEE1-8CAE-AF0F-4B83-AEE0AFF50773}"/>
                    </a:ext>
                  </a:extLst>
                </p:cNvPr>
                <p:cNvSpPr/>
                <p:nvPr/>
              </p:nvSpPr>
              <p:spPr>
                <a:xfrm>
                  <a:off x="4894261" y="1312858"/>
                  <a:ext cx="41276" cy="30166"/>
                </a:xfrm>
                <a:custGeom>
                  <a:avLst/>
                  <a:gdLst>
                    <a:gd name="f0" fmla="val 10800000"/>
                    <a:gd name="f1" fmla="val 5400000"/>
                    <a:gd name="f2" fmla="val 180"/>
                    <a:gd name="f3" fmla="val w"/>
                    <a:gd name="f4" fmla="val h"/>
                    <a:gd name="f5" fmla="val 0"/>
                    <a:gd name="f6" fmla="val 26"/>
                    <a:gd name="f7" fmla="val 22"/>
                    <a:gd name="f8" fmla="val 8"/>
                    <a:gd name="f9" fmla="val 14"/>
                    <a:gd name="f10" fmla="val 5"/>
                    <a:gd name="f11" fmla="val 6"/>
                    <a:gd name="f12" fmla="val 3"/>
                    <a:gd name="f13" fmla="val 4"/>
                    <a:gd name="f14" fmla="val 23"/>
                    <a:gd name="f15" fmla="val 16"/>
                    <a:gd name="f16" fmla="val 17"/>
                    <a:gd name="f17" fmla="val 13"/>
                    <a:gd name="f18" fmla="+- 0 0 -90"/>
                    <a:gd name="f19" fmla="*/ f3 1 26"/>
                    <a:gd name="f20" fmla="*/ f4 1 22"/>
                    <a:gd name="f21" fmla="val f5"/>
                    <a:gd name="f22" fmla="val f6"/>
                    <a:gd name="f23" fmla="val f7"/>
                    <a:gd name="f24" fmla="*/ f18 f0 1"/>
                    <a:gd name="f25" fmla="+- f23 0 f21"/>
                    <a:gd name="f26" fmla="+- f22 0 f21"/>
                    <a:gd name="f27" fmla="*/ f24 1 f2"/>
                    <a:gd name="f28" fmla="*/ f26 1 26"/>
                    <a:gd name="f29" fmla="*/ f25 1 22"/>
                    <a:gd name="f30" fmla="*/ 8 f26 1"/>
                    <a:gd name="f31" fmla="*/ 3 f25 1"/>
                    <a:gd name="f32" fmla="*/ 14 f26 1"/>
                    <a:gd name="f33" fmla="*/ 0 f25 1"/>
                    <a:gd name="f34" fmla="+- f27 0 f1"/>
                    <a:gd name="f35" fmla="*/ f30 1 26"/>
                    <a:gd name="f36" fmla="*/ f31 1 22"/>
                    <a:gd name="f37" fmla="*/ f32 1 26"/>
                    <a:gd name="f38" fmla="*/ f33 1 22"/>
                    <a:gd name="f39" fmla="*/ 0 1 f28"/>
                    <a:gd name="f40" fmla="*/ f22 1 f28"/>
                    <a:gd name="f41" fmla="*/ 0 1 f29"/>
                    <a:gd name="f42" fmla="*/ f23 1 f29"/>
                    <a:gd name="f43" fmla="*/ f35 1 f28"/>
                    <a:gd name="f44" fmla="*/ f36 1 f29"/>
                    <a:gd name="f45" fmla="*/ f37 1 f28"/>
                    <a:gd name="f46" fmla="*/ f38 1 f29"/>
                    <a:gd name="f47" fmla="*/ f39 f19 1"/>
                    <a:gd name="f48" fmla="*/ f40 f19 1"/>
                    <a:gd name="f49" fmla="*/ f42 f20 1"/>
                    <a:gd name="f50" fmla="*/ f41 f20 1"/>
                    <a:gd name="f51" fmla="*/ f43 f19 1"/>
                    <a:gd name="f52" fmla="*/ f44 f20 1"/>
                    <a:gd name="f53" fmla="*/ f45 f19 1"/>
                    <a:gd name="f54" fmla="*/ f46 f20 1"/>
                  </a:gdLst>
                  <a:ahLst/>
                  <a:cxnLst>
                    <a:cxn ang="3cd4">
                      <a:pos x="hc" y="t"/>
                    </a:cxn>
                    <a:cxn ang="0">
                      <a:pos x="r" y="vc"/>
                    </a:cxn>
                    <a:cxn ang="cd4">
                      <a:pos x="hc" y="b"/>
                    </a:cxn>
                    <a:cxn ang="cd2">
                      <a:pos x="l" y="vc"/>
                    </a:cxn>
                    <a:cxn ang="f34">
                      <a:pos x="f51" y="f52"/>
                    </a:cxn>
                    <a:cxn ang="f34">
                      <a:pos x="f53" y="f54"/>
                    </a:cxn>
                    <a:cxn ang="f34">
                      <a:pos x="f53" y="f52"/>
                    </a:cxn>
                    <a:cxn ang="f34">
                      <a:pos x="f51" y="f52"/>
                    </a:cxn>
                  </a:cxnLst>
                  <a:rect l="f47" t="f50" r="f48" b="f49"/>
                  <a:pathLst>
                    <a:path w="26" h="22">
                      <a:moveTo>
                        <a:pt x="f8" y="f9"/>
                      </a:moveTo>
                      <a:cubicBezTo>
                        <a:pt x="f10" y="f11"/>
                        <a:pt x="f10" y="f12"/>
                        <a:pt x="f9" y="f5"/>
                      </a:cubicBezTo>
                      <a:cubicBezTo>
                        <a:pt x="f6" y="f13"/>
                        <a:pt x="f14" y="f15"/>
                        <a:pt x="f9" y="f7"/>
                      </a:cubicBezTo>
                      <a:cubicBezTo>
                        <a:pt x="f5" y="f16"/>
                        <a:pt x="f17" y="f1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4" name="Freeform 24">
                  <a:extLst>
                    <a:ext uri="{FF2B5EF4-FFF2-40B4-BE49-F238E27FC236}">
                      <a16:creationId xmlns:a16="http://schemas.microsoft.com/office/drawing/2014/main" id="{B944E62D-12D6-BADC-6D78-9806DCB83DCA}"/>
                    </a:ext>
                  </a:extLst>
                </p:cNvPr>
                <p:cNvSpPr/>
                <p:nvPr/>
              </p:nvSpPr>
              <p:spPr>
                <a:xfrm>
                  <a:off x="4391021" y="963613"/>
                  <a:ext cx="30166" cy="19046"/>
                </a:xfrm>
                <a:custGeom>
                  <a:avLst/>
                  <a:gdLst>
                    <a:gd name="f0" fmla="val 10800000"/>
                    <a:gd name="f1" fmla="val 5400000"/>
                    <a:gd name="f2" fmla="val 180"/>
                    <a:gd name="f3" fmla="val w"/>
                    <a:gd name="f4" fmla="val h"/>
                    <a:gd name="f5" fmla="val 0"/>
                    <a:gd name="f6" fmla="val 20"/>
                    <a:gd name="f7" fmla="val 15"/>
                    <a:gd name="f8" fmla="val 7"/>
                    <a:gd name="f9" fmla="val 12"/>
                    <a:gd name="f10" fmla="val 1"/>
                    <a:gd name="f11" fmla="val 6"/>
                    <a:gd name="f12" fmla="val 17"/>
                    <a:gd name="f13" fmla="val 2"/>
                    <a:gd name="f14" fmla="val 10"/>
                    <a:gd name="f15" fmla="val 18"/>
                    <a:gd name="f16" fmla="val 9"/>
                    <a:gd name="f17" fmla="val 4"/>
                    <a:gd name="f18" fmla="+- 0 0 -90"/>
                    <a:gd name="f19" fmla="*/ f3 1 20"/>
                    <a:gd name="f20" fmla="*/ f4 1 15"/>
                    <a:gd name="f21" fmla="val f5"/>
                    <a:gd name="f22" fmla="val f6"/>
                    <a:gd name="f23" fmla="val f7"/>
                    <a:gd name="f24" fmla="*/ f18 f0 1"/>
                    <a:gd name="f25" fmla="+- f23 0 f21"/>
                    <a:gd name="f26" fmla="+- f22 0 f21"/>
                    <a:gd name="f27" fmla="*/ f24 1 f2"/>
                    <a:gd name="f28" fmla="*/ f26 1 20"/>
                    <a:gd name="f29" fmla="*/ f25 1 15"/>
                    <a:gd name="f30" fmla="*/ 7 f26 1"/>
                    <a:gd name="f31" fmla="*/ 2 f25 1"/>
                    <a:gd name="f32" fmla="*/ 10 f26 1"/>
                    <a:gd name="f33" fmla="*/ 9 f26 1"/>
                    <a:gd name="f34" fmla="+- f27 0 f1"/>
                    <a:gd name="f35" fmla="*/ f30 1 20"/>
                    <a:gd name="f36" fmla="*/ f31 1 15"/>
                    <a:gd name="f37" fmla="*/ f32 1 20"/>
                    <a:gd name="f38" fmla="*/ f33 1 20"/>
                    <a:gd name="f39" fmla="*/ 0 1 f28"/>
                    <a:gd name="f40" fmla="*/ f22 1 f28"/>
                    <a:gd name="f41" fmla="*/ 0 1 f29"/>
                    <a:gd name="f42" fmla="*/ f23 1 f29"/>
                    <a:gd name="f43" fmla="*/ f35 1 f28"/>
                    <a:gd name="f44" fmla="*/ f36 1 f29"/>
                    <a:gd name="f45" fmla="*/ f37 1 f28"/>
                    <a:gd name="f46" fmla="*/ f38 1 f28"/>
                    <a:gd name="f47" fmla="*/ f39 f19 1"/>
                    <a:gd name="f48" fmla="*/ f40 f19 1"/>
                    <a:gd name="f49" fmla="*/ f42 f20 1"/>
                    <a:gd name="f50" fmla="*/ f41 f20 1"/>
                    <a:gd name="f51" fmla="*/ f43 f19 1"/>
                    <a:gd name="f52" fmla="*/ f44 f20 1"/>
                    <a:gd name="f53" fmla="*/ f45 f19 1"/>
                    <a:gd name="f54" fmla="*/ f46 f19 1"/>
                  </a:gdLst>
                  <a:ahLst/>
                  <a:cxnLst>
                    <a:cxn ang="3cd4">
                      <a:pos x="hc" y="t"/>
                    </a:cxn>
                    <a:cxn ang="0">
                      <a:pos x="r" y="vc"/>
                    </a:cxn>
                    <a:cxn ang="cd4">
                      <a:pos x="hc" y="b"/>
                    </a:cxn>
                    <a:cxn ang="cd2">
                      <a:pos x="l" y="vc"/>
                    </a:cxn>
                    <a:cxn ang="f34">
                      <a:pos x="f51" y="f52"/>
                    </a:cxn>
                    <a:cxn ang="f34">
                      <a:pos x="f53" y="f52"/>
                    </a:cxn>
                    <a:cxn ang="f34">
                      <a:pos x="f54" y="f52"/>
                    </a:cxn>
                    <a:cxn ang="f34">
                      <a:pos x="f51" y="f52"/>
                    </a:cxn>
                  </a:cxnLst>
                  <a:rect l="f47" t="f50" r="f48" b="f49"/>
                  <a:pathLst>
                    <a:path w="20" h="15">
                      <a:moveTo>
                        <a:pt x="f8" y="f9"/>
                      </a:moveTo>
                      <a:cubicBezTo>
                        <a:pt x="f5" y="f10"/>
                        <a:pt x="f11" y="f5"/>
                        <a:pt x="f12" y="f13"/>
                      </a:cubicBezTo>
                      <a:cubicBezTo>
                        <a:pt x="f6" y="f14"/>
                        <a:pt x="f15" y="f7"/>
                        <a:pt x="f16" y="f9"/>
                      </a:cubicBezTo>
                      <a:cubicBezTo>
                        <a:pt x="f17" y="f17"/>
                        <a:pt x="f17" y="f1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5" name="Freeform 25">
                  <a:extLst>
                    <a:ext uri="{FF2B5EF4-FFF2-40B4-BE49-F238E27FC236}">
                      <a16:creationId xmlns:a16="http://schemas.microsoft.com/office/drawing/2014/main" id="{DC33F956-DF20-0AB4-D46F-00575ED4FF92}"/>
                    </a:ext>
                  </a:extLst>
                </p:cNvPr>
                <p:cNvSpPr/>
                <p:nvPr/>
              </p:nvSpPr>
              <p:spPr>
                <a:xfrm>
                  <a:off x="4127501" y="1125534"/>
                  <a:ext cx="30166" cy="19046"/>
                </a:xfrm>
                <a:custGeom>
                  <a:avLst/>
                  <a:gdLst>
                    <a:gd name="f0" fmla="val 10800000"/>
                    <a:gd name="f1" fmla="val 5400000"/>
                    <a:gd name="f2" fmla="val 180"/>
                    <a:gd name="f3" fmla="val w"/>
                    <a:gd name="f4" fmla="val h"/>
                    <a:gd name="f5" fmla="val 0"/>
                    <a:gd name="f6" fmla="val 20"/>
                    <a:gd name="f7" fmla="val 15"/>
                    <a:gd name="f8" fmla="val 7"/>
                    <a:gd name="f9" fmla="val 12"/>
                    <a:gd name="f10" fmla="val 2"/>
                    <a:gd name="f11" fmla="val 3"/>
                    <a:gd name="f12" fmla="val 16"/>
                    <a:gd name="f13" fmla="val 4"/>
                    <a:gd name="f14" fmla="val 14"/>
                    <a:gd name="f15" fmla="+- 0 0 -90"/>
                    <a:gd name="f16" fmla="*/ f3 1 20"/>
                    <a:gd name="f17" fmla="*/ f4 1 15"/>
                    <a:gd name="f18" fmla="val f5"/>
                    <a:gd name="f19" fmla="val f6"/>
                    <a:gd name="f20" fmla="val f7"/>
                    <a:gd name="f21" fmla="*/ f15 f0 1"/>
                    <a:gd name="f22" fmla="+- f20 0 f18"/>
                    <a:gd name="f23" fmla="+- f19 0 f18"/>
                    <a:gd name="f24" fmla="*/ f21 1 f2"/>
                    <a:gd name="f25" fmla="*/ f23 1 20"/>
                    <a:gd name="f26" fmla="*/ f22 1 15"/>
                    <a:gd name="f27" fmla="*/ 7 f23 1"/>
                    <a:gd name="f28" fmla="*/ 2 f22 1"/>
                    <a:gd name="f29" fmla="*/ 10 f23 1"/>
                    <a:gd name="f30" fmla="+- f24 0 f1"/>
                    <a:gd name="f31" fmla="*/ f27 1 20"/>
                    <a:gd name="f32" fmla="*/ f28 1 15"/>
                    <a:gd name="f33" fmla="*/ f29 1 20"/>
                    <a:gd name="f34" fmla="*/ 0 1 f25"/>
                    <a:gd name="f35" fmla="*/ f19 1 f25"/>
                    <a:gd name="f36" fmla="*/ 0 1 f26"/>
                    <a:gd name="f37" fmla="*/ f20 1 f26"/>
                    <a:gd name="f38" fmla="*/ f31 1 f25"/>
                    <a:gd name="f39" fmla="*/ f32 1 f26"/>
                    <a:gd name="f40" fmla="*/ f33 1 f25"/>
                    <a:gd name="f41" fmla="*/ f34 f16 1"/>
                    <a:gd name="f42" fmla="*/ f35 f16 1"/>
                    <a:gd name="f43" fmla="*/ f37 f17 1"/>
                    <a:gd name="f44" fmla="*/ f36 f17 1"/>
                    <a:gd name="f45" fmla="*/ f38 f16 1"/>
                    <a:gd name="f46" fmla="*/ f39 f17 1"/>
                    <a:gd name="f47" fmla="*/ f40 f16 1"/>
                  </a:gdLst>
                  <a:ahLst/>
                  <a:cxnLst>
                    <a:cxn ang="3cd4">
                      <a:pos x="hc" y="t"/>
                    </a:cxn>
                    <a:cxn ang="0">
                      <a:pos x="r" y="vc"/>
                    </a:cxn>
                    <a:cxn ang="cd4">
                      <a:pos x="hc" y="b"/>
                    </a:cxn>
                    <a:cxn ang="cd2">
                      <a:pos x="l" y="vc"/>
                    </a:cxn>
                    <a:cxn ang="f30">
                      <a:pos x="f45" y="f46"/>
                    </a:cxn>
                    <a:cxn ang="f30">
                      <a:pos x="f47" y="f46"/>
                    </a:cxn>
                    <a:cxn ang="f30">
                      <a:pos x="f47" y="f46"/>
                    </a:cxn>
                    <a:cxn ang="f30">
                      <a:pos x="f45" y="f46"/>
                    </a:cxn>
                  </a:cxnLst>
                  <a:rect l="f41" t="f44" r="f42" b="f43"/>
                  <a:pathLst>
                    <a:path w="20" h="15">
                      <a:moveTo>
                        <a:pt x="f8" y="f9"/>
                      </a:moveTo>
                      <a:cubicBezTo>
                        <a:pt x="f5" y="f10"/>
                        <a:pt x="f11" y="f5"/>
                        <a:pt x="f7" y="f10"/>
                      </a:cubicBezTo>
                      <a:cubicBezTo>
                        <a:pt x="f12" y="f13"/>
                        <a:pt x="f6" y="f9"/>
                        <a:pt x="f7" y="f14"/>
                      </a:cubicBezTo>
                      <a:cubicBezTo>
                        <a:pt x="f9" y="f7"/>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6" name="Freeform 26">
                  <a:extLst>
                    <a:ext uri="{FF2B5EF4-FFF2-40B4-BE49-F238E27FC236}">
                      <a16:creationId xmlns:a16="http://schemas.microsoft.com/office/drawing/2014/main" id="{CA616E6C-A439-0832-35DB-F302EE637781}"/>
                    </a:ext>
                  </a:extLst>
                </p:cNvPr>
                <p:cNvSpPr/>
                <p:nvPr/>
              </p:nvSpPr>
              <p:spPr>
                <a:xfrm>
                  <a:off x="3836986" y="1074740"/>
                  <a:ext cx="127001" cy="104771"/>
                </a:xfrm>
                <a:custGeom>
                  <a:avLst/>
                  <a:gdLst>
                    <a:gd name="f0" fmla="val 10800000"/>
                    <a:gd name="f1" fmla="val 5400000"/>
                    <a:gd name="f2" fmla="val 180"/>
                    <a:gd name="f3" fmla="val w"/>
                    <a:gd name="f4" fmla="val h"/>
                    <a:gd name="f5" fmla="val 0"/>
                    <a:gd name="f6" fmla="val 80"/>
                    <a:gd name="f7" fmla="val 50"/>
                    <a:gd name="f8" fmla="val 1"/>
                    <a:gd name="f9" fmla="val 47"/>
                    <a:gd name="f10" fmla="val 12"/>
                    <a:gd name="f11" fmla="val 25"/>
                    <a:gd name="f12" fmla="val 14"/>
                    <a:gd name="f13" fmla="val 24"/>
                    <a:gd name="f14" fmla="val 17"/>
                    <a:gd name="f15" fmla="val 22"/>
                    <a:gd name="f16" fmla="val 26"/>
                    <a:gd name="f17" fmla="val 20"/>
                    <a:gd name="f18" fmla="val 34"/>
                    <a:gd name="f19" fmla="val 23"/>
                    <a:gd name="f20" fmla="val 40"/>
                    <a:gd name="f21" fmla="val 21"/>
                    <a:gd name="f22" fmla="val 48"/>
                    <a:gd name="f23" fmla="val 18"/>
                    <a:gd name="f24" fmla="val 52"/>
                    <a:gd name="f25" fmla="val 54"/>
                    <a:gd name="f26" fmla="val 6"/>
                    <a:gd name="f27" fmla="val 58"/>
                    <a:gd name="f28" fmla="val 70"/>
                    <a:gd name="f29" fmla="val 4"/>
                    <a:gd name="f30" fmla="val 76"/>
                    <a:gd name="f31" fmla="val 28"/>
                    <a:gd name="f32" fmla="val 75"/>
                    <a:gd name="f33" fmla="val 56"/>
                    <a:gd name="f34" fmla="val 61"/>
                    <a:gd name="f35" fmla="val 53"/>
                    <a:gd name="f36" fmla="val 59"/>
                    <a:gd name="f37" fmla="val 62"/>
                    <a:gd name="f38" fmla="val 57"/>
                    <a:gd name="f39" fmla="val 71"/>
                    <a:gd name="f40" fmla="val 77"/>
                    <a:gd name="f41" fmla="val 39"/>
                    <a:gd name="f42" fmla="val 72"/>
                    <a:gd name="f43" fmla="val 32"/>
                    <a:gd name="f44" fmla="val 68"/>
                    <a:gd name="f45" fmla="val 30"/>
                    <a:gd name="f46" fmla="val 38"/>
                    <a:gd name="f47" fmla="val 41"/>
                    <a:gd name="f48" fmla="val 42"/>
                    <a:gd name="f49" fmla="val 31"/>
                    <a:gd name="f50" fmla="val 16"/>
                    <a:gd name="f51" fmla="val 51"/>
                    <a:gd name="f52" fmla="val 8"/>
                    <a:gd name="f53" fmla="val 2"/>
                    <a:gd name="f54" fmla="val 5"/>
                    <a:gd name="f55" fmla="+- 0 0 -90"/>
                    <a:gd name="f56" fmla="*/ f3 1 80"/>
                    <a:gd name="f57" fmla="*/ f4 1 80"/>
                    <a:gd name="f58" fmla="val f5"/>
                    <a:gd name="f59" fmla="val f6"/>
                    <a:gd name="f60" fmla="*/ f55 f0 1"/>
                    <a:gd name="f61" fmla="+- f59 0 f58"/>
                    <a:gd name="f62" fmla="*/ f60 1 f2"/>
                    <a:gd name="f63" fmla="*/ f61 1 80"/>
                    <a:gd name="f64" fmla="*/ 0 f61 1"/>
                    <a:gd name="f65" fmla="*/ 2 f61 1"/>
                    <a:gd name="f66" fmla="*/ 14 f61 1"/>
                    <a:gd name="f67" fmla="*/ 26 f61 1"/>
                    <a:gd name="f68" fmla="*/ 48 f61 1"/>
                    <a:gd name="f69" fmla="*/ 58 f61 1"/>
                    <a:gd name="f70" fmla="*/ 80 f61 1"/>
                    <a:gd name="f71" fmla="*/ 70 f61 1"/>
                    <a:gd name="f72" fmla="*/ 54 f61 1"/>
                    <a:gd name="f73" fmla="*/ 3 f61 1"/>
                    <a:gd name="f74" fmla="*/ 4 f61 1"/>
                    <a:gd name="f75" fmla="*/ 32 f61 1"/>
                    <a:gd name="f76" fmla="*/ 38 f61 1"/>
                    <a:gd name="f77" fmla="*/ 30 f61 1"/>
                    <a:gd name="f78" fmla="*/ 20 f61 1"/>
                    <a:gd name="f79" fmla="*/ 8 f61 1"/>
                    <a:gd name="f80" fmla="+- f62 0 f1"/>
                    <a:gd name="f81" fmla="*/ f64 1 80"/>
                    <a:gd name="f82" fmla="*/ f65 1 80"/>
                    <a:gd name="f83" fmla="*/ f66 1 80"/>
                    <a:gd name="f84" fmla="*/ f67 1 80"/>
                    <a:gd name="f85" fmla="*/ f68 1 80"/>
                    <a:gd name="f86" fmla="*/ f69 1 80"/>
                    <a:gd name="f87" fmla="*/ f70 1 80"/>
                    <a:gd name="f88" fmla="*/ f71 1 80"/>
                    <a:gd name="f89" fmla="*/ f72 1 80"/>
                    <a:gd name="f90" fmla="*/ f73 1 80"/>
                    <a:gd name="f91" fmla="*/ f74 1 80"/>
                    <a:gd name="f92" fmla="*/ f75 1 80"/>
                    <a:gd name="f93" fmla="*/ f76 1 80"/>
                    <a:gd name="f94" fmla="*/ f77 1 80"/>
                    <a:gd name="f95" fmla="*/ f78 1 80"/>
                    <a:gd name="f96" fmla="*/ f79 1 80"/>
                    <a:gd name="f97" fmla="*/ 0 1 f63"/>
                    <a:gd name="f98" fmla="*/ f59 1 f63"/>
                    <a:gd name="f99" fmla="*/ f81 1 f63"/>
                    <a:gd name="f100" fmla="*/ f82 1 f63"/>
                    <a:gd name="f101" fmla="*/ f83 1 f63"/>
                    <a:gd name="f102" fmla="*/ f84 1 f63"/>
                    <a:gd name="f103" fmla="*/ f85 1 f63"/>
                    <a:gd name="f104" fmla="*/ f86 1 f63"/>
                    <a:gd name="f105" fmla="*/ f87 1 f63"/>
                    <a:gd name="f106" fmla="*/ f88 1 f63"/>
                    <a:gd name="f107" fmla="*/ f89 1 f63"/>
                    <a:gd name="f108" fmla="*/ f90 1 f63"/>
                    <a:gd name="f109" fmla="*/ f91 1 f63"/>
                    <a:gd name="f110" fmla="*/ f92 1 f63"/>
                    <a:gd name="f111" fmla="*/ f93 1 f63"/>
                    <a:gd name="f112" fmla="*/ f94 1 f63"/>
                    <a:gd name="f113" fmla="*/ f95 1 f63"/>
                    <a:gd name="f114" fmla="*/ f96 1 f63"/>
                    <a:gd name="f115" fmla="*/ f97 f56 1"/>
                    <a:gd name="f116" fmla="*/ f98 f56 1"/>
                    <a:gd name="f117" fmla="*/ f98 f57 1"/>
                    <a:gd name="f118" fmla="*/ f97 f57 1"/>
                    <a:gd name="f119" fmla="*/ f99 f56 1"/>
                    <a:gd name="f120" fmla="*/ f100 f57 1"/>
                    <a:gd name="f121" fmla="*/ f101 f56 1"/>
                    <a:gd name="f122" fmla="*/ f102 f56 1"/>
                    <a:gd name="f123" fmla="*/ f103 f56 1"/>
                    <a:gd name="f124" fmla="*/ f104 f56 1"/>
                    <a:gd name="f125" fmla="*/ f99 f57 1"/>
                    <a:gd name="f126" fmla="*/ f105 f56 1"/>
                    <a:gd name="f127" fmla="*/ f106 f56 1"/>
                    <a:gd name="f128" fmla="*/ f107 f56 1"/>
                    <a:gd name="f129" fmla="*/ f108 f57 1"/>
                    <a:gd name="f130" fmla="*/ f109 f57 1"/>
                    <a:gd name="f131" fmla="*/ f110 f56 1"/>
                    <a:gd name="f132" fmla="*/ f111 f56 1"/>
                    <a:gd name="f133" fmla="*/ f112 f56 1"/>
                    <a:gd name="f134" fmla="*/ f113 f56 1"/>
                    <a:gd name="f135" fmla="*/ f114 f56 1"/>
                  </a:gdLst>
                  <a:ahLst/>
                  <a:cxnLst>
                    <a:cxn ang="3cd4">
                      <a:pos x="hc" y="t"/>
                    </a:cxn>
                    <a:cxn ang="0">
                      <a:pos x="r" y="vc"/>
                    </a:cxn>
                    <a:cxn ang="cd4">
                      <a:pos x="hc" y="b"/>
                    </a:cxn>
                    <a:cxn ang="cd2">
                      <a:pos x="l" y="vc"/>
                    </a:cxn>
                    <a:cxn ang="f80">
                      <a:pos x="f119" y="f120"/>
                    </a:cxn>
                    <a:cxn ang="f80">
                      <a:pos x="f121" y="f120"/>
                    </a:cxn>
                    <a:cxn ang="f80">
                      <a:pos x="f122" y="f120"/>
                    </a:cxn>
                    <a:cxn ang="f80">
                      <a:pos x="f123" y="f120"/>
                    </a:cxn>
                    <a:cxn ang="f80">
                      <a:pos x="f124" y="f125"/>
                    </a:cxn>
                    <a:cxn ang="f80">
                      <a:pos x="f126" y="f120"/>
                    </a:cxn>
                    <a:cxn ang="f80">
                      <a:pos x="f127" y="f120"/>
                    </a:cxn>
                    <a:cxn ang="f80">
                      <a:pos x="f128" y="f129"/>
                    </a:cxn>
                    <a:cxn ang="f80">
                      <a:pos x="f123" y="f130"/>
                    </a:cxn>
                    <a:cxn ang="f80">
                      <a:pos x="f131" y="f129"/>
                    </a:cxn>
                    <a:cxn ang="f80">
                      <a:pos x="f132" y="f120"/>
                    </a:cxn>
                    <a:cxn ang="f80">
                      <a:pos x="f133" y="f120"/>
                    </a:cxn>
                    <a:cxn ang="f80">
                      <a:pos x="f134" y="f120"/>
                    </a:cxn>
                    <a:cxn ang="f80">
                      <a:pos x="f135" y="f120"/>
                    </a:cxn>
                    <a:cxn ang="f80">
                      <a:pos x="f119" y="f120"/>
                    </a:cxn>
                  </a:cxnLst>
                  <a:rect l="f115" t="f118" r="f116" b="f117"/>
                  <a:pathLst>
                    <a:path w="80" h="80">
                      <a:moveTo>
                        <a:pt x="f5" y="f7"/>
                      </a:moveTo>
                      <a:cubicBezTo>
                        <a:pt x="f8" y="f9"/>
                        <a:pt x="f10" y="f11"/>
                        <a:pt x="f12" y="f13"/>
                      </a:cubicBezTo>
                      <a:cubicBezTo>
                        <a:pt x="f14" y="f15"/>
                        <a:pt x="f16" y="f17"/>
                        <a:pt x="f16" y="f17"/>
                      </a:cubicBezTo>
                      <a:cubicBezTo>
                        <a:pt x="f18" y="f19"/>
                        <a:pt x="f20" y="f21"/>
                        <a:pt x="f22" y="f23"/>
                      </a:cubicBezTo>
                      <a:cubicBezTo>
                        <a:pt x="f24" y="f10"/>
                        <a:pt x="f25" y="f26"/>
                        <a:pt x="f27" y="f5"/>
                      </a:cubicBezTo>
                      <a:cubicBezTo>
                        <a:pt x="f28" y="f29"/>
                        <a:pt x="f30" y="f31"/>
                        <a:pt x="f6" y="f20"/>
                      </a:cubicBezTo>
                      <a:cubicBezTo>
                        <a:pt x="f32" y="f25"/>
                        <a:pt x="f6" y="f7"/>
                        <a:pt x="f28" y="f33"/>
                      </a:cubicBezTo>
                      <a:cubicBezTo>
                        <a:pt x="f34" y="f35"/>
                        <a:pt x="f36" y="f25"/>
                        <a:pt x="f25" y="f37"/>
                      </a:cubicBezTo>
                      <a:cubicBezTo>
                        <a:pt x="f38" y="f39"/>
                        <a:pt x="f33" y="f32"/>
                        <a:pt x="f22" y="f6"/>
                      </a:cubicBezTo>
                      <a:cubicBezTo>
                        <a:pt x="f20" y="f40"/>
                        <a:pt x="f41" y="f42"/>
                        <a:pt x="f43" y="f44"/>
                      </a:cubicBezTo>
                      <a:cubicBezTo>
                        <a:pt x="f16" y="f36"/>
                        <a:pt x="f45" y="f38"/>
                        <a:pt x="f46" y="f24"/>
                      </a:cubicBezTo>
                      <a:cubicBezTo>
                        <a:pt x="f47" y="f48"/>
                        <a:pt x="f41" y="f18"/>
                        <a:pt x="f45" y="f31"/>
                      </a:cubicBezTo>
                      <a:cubicBezTo>
                        <a:pt x="f17" y="f49"/>
                        <a:pt x="f45" y="f20"/>
                        <a:pt x="f17" y="f22"/>
                      </a:cubicBezTo>
                      <a:cubicBezTo>
                        <a:pt x="f50" y="f51"/>
                        <a:pt x="f52" y="f33"/>
                        <a:pt x="f52" y="f33"/>
                      </a:cubicBezTo>
                      <a:cubicBezTo>
                        <a:pt x="f53" y="f7"/>
                        <a:pt x="f54" y="f7"/>
                        <a:pt x="f5"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7" name="Freeform 27">
                  <a:extLst>
                    <a:ext uri="{FF2B5EF4-FFF2-40B4-BE49-F238E27FC236}">
                      <a16:creationId xmlns:a16="http://schemas.microsoft.com/office/drawing/2014/main" id="{7BD951FE-687A-B5B8-B9C9-A8CFD6DEC406}"/>
                    </a:ext>
                  </a:extLst>
                </p:cNvPr>
                <p:cNvSpPr/>
                <p:nvPr/>
              </p:nvSpPr>
              <p:spPr>
                <a:xfrm>
                  <a:off x="3795710" y="854077"/>
                  <a:ext cx="149220" cy="225427"/>
                </a:xfrm>
                <a:custGeom>
                  <a:avLst/>
                  <a:gdLst>
                    <a:gd name="f0" fmla="val 10800000"/>
                    <a:gd name="f1" fmla="val 5400000"/>
                    <a:gd name="f2" fmla="val 180"/>
                    <a:gd name="f3" fmla="val w"/>
                    <a:gd name="f4" fmla="val h"/>
                    <a:gd name="f5" fmla="val 0"/>
                    <a:gd name="f6" fmla="val 94"/>
                    <a:gd name="f7" fmla="val 174"/>
                    <a:gd name="f8" fmla="val 14"/>
                    <a:gd name="f9" fmla="val 96"/>
                    <a:gd name="f10" fmla="val 11"/>
                    <a:gd name="f11" fmla="val 109"/>
                    <a:gd name="f12" fmla="val 15"/>
                    <a:gd name="f13" fmla="val 120"/>
                    <a:gd name="f14" fmla="val 26"/>
                    <a:gd name="f15" fmla="val 128"/>
                    <a:gd name="f16" fmla="val 34"/>
                    <a:gd name="f17" fmla="val 35"/>
                    <a:gd name="f18" fmla="val 119"/>
                    <a:gd name="f19" fmla="val 32"/>
                    <a:gd name="f20" fmla="val 108"/>
                    <a:gd name="f21" fmla="val 92"/>
                    <a:gd name="f22" fmla="val 39"/>
                    <a:gd name="f23" fmla="val 52"/>
                    <a:gd name="f24" fmla="val 100"/>
                    <a:gd name="f25" fmla="val 59"/>
                    <a:gd name="f26" fmla="val 110"/>
                    <a:gd name="f27" fmla="val 49"/>
                    <a:gd name="f28" fmla="val 114"/>
                    <a:gd name="f29" fmla="val 46"/>
                    <a:gd name="f30" fmla="val 124"/>
                    <a:gd name="f31" fmla="val 50"/>
                    <a:gd name="f32" fmla="val 137"/>
                    <a:gd name="f33" fmla="val 57"/>
                    <a:gd name="f34" fmla="val 129"/>
                    <a:gd name="f35" fmla="val 66"/>
                    <a:gd name="f36" fmla="val 126"/>
                    <a:gd name="f37" fmla="val 77"/>
                    <a:gd name="f38" fmla="val 79"/>
                    <a:gd name="f39" fmla="val 131"/>
                    <a:gd name="f40" fmla="val 76"/>
                    <a:gd name="f41" fmla="val 142"/>
                    <a:gd name="f42" fmla="val 67"/>
                    <a:gd name="f43" fmla="val 139"/>
                    <a:gd name="f44" fmla="val 65"/>
                    <a:gd name="f45" fmla="val 141"/>
                    <a:gd name="f46" fmla="val 58"/>
                    <a:gd name="f47" fmla="val 148"/>
                    <a:gd name="f48" fmla="val 60"/>
                    <a:gd name="f49" fmla="val 160"/>
                    <a:gd name="f50" fmla="val 62"/>
                    <a:gd name="f51" fmla="val 170"/>
                    <a:gd name="f52" fmla="val 74"/>
                    <a:gd name="f53" fmla="val 165"/>
                    <a:gd name="f54" fmla="val 157"/>
                    <a:gd name="f55" fmla="val 84"/>
                    <a:gd name="f56" fmla="val 154"/>
                    <a:gd name="f57" fmla="val 91"/>
                    <a:gd name="f58" fmla="val 143"/>
                    <a:gd name="f59" fmla="val 122"/>
                    <a:gd name="f60" fmla="val 82"/>
                    <a:gd name="f61" fmla="val 112"/>
                    <a:gd name="f62" fmla="val 106"/>
                    <a:gd name="f63" fmla="val 87"/>
                    <a:gd name="f64" fmla="val 48"/>
                    <a:gd name="f65" fmla="val 37"/>
                    <a:gd name="f66" fmla="val 86"/>
                    <a:gd name="f67" fmla="val 30"/>
                    <a:gd name="f68" fmla="val 70"/>
                    <a:gd name="f69" fmla="val 54"/>
                    <a:gd name="f70" fmla="val 42"/>
                    <a:gd name="f71" fmla="val 41"/>
                    <a:gd name="f72" fmla="val 45"/>
                    <a:gd name="f73" fmla="val 5"/>
                    <a:gd name="f74" fmla="val 4"/>
                    <a:gd name="f75" fmla="val 16"/>
                    <a:gd name="f76" fmla="val 18"/>
                    <a:gd name="f77" fmla="val 22"/>
                    <a:gd name="f78" fmla="val 80"/>
                    <a:gd name="f79" fmla="val 17"/>
                    <a:gd name="f80" fmla="val 93"/>
                    <a:gd name="f81" fmla="+- 0 0 -90"/>
                    <a:gd name="f82" fmla="*/ f3 1 94"/>
                    <a:gd name="f83" fmla="*/ f4 1 174"/>
                    <a:gd name="f84" fmla="val f5"/>
                    <a:gd name="f85" fmla="val f6"/>
                    <a:gd name="f86" fmla="val f7"/>
                    <a:gd name="f87" fmla="*/ f81 f0 1"/>
                    <a:gd name="f88" fmla="+- f86 0 f84"/>
                    <a:gd name="f89" fmla="+- f85 0 f84"/>
                    <a:gd name="f90" fmla="*/ f87 1 f2"/>
                    <a:gd name="f91" fmla="*/ f89 1 94"/>
                    <a:gd name="f92" fmla="*/ f88 1 174"/>
                    <a:gd name="f93" fmla="*/ 14 f89 1"/>
                    <a:gd name="f94" fmla="*/ 4 f88 1"/>
                    <a:gd name="f95" fmla="*/ 26 f89 1"/>
                    <a:gd name="f96" fmla="*/ 5 f88 1"/>
                    <a:gd name="f97" fmla="*/ 32 f89 1"/>
                    <a:gd name="f98" fmla="*/ 52 f89 1"/>
                    <a:gd name="f99" fmla="*/ 46 f89 1"/>
                    <a:gd name="f100" fmla="*/ 66 f89 1"/>
                    <a:gd name="f101" fmla="*/ 76 f89 1"/>
                    <a:gd name="f102" fmla="*/ 6 f88 1"/>
                    <a:gd name="f103" fmla="*/ 58 f89 1"/>
                    <a:gd name="f104" fmla="*/ 74 f89 1"/>
                    <a:gd name="f105" fmla="*/ 7 f88 1"/>
                    <a:gd name="f106" fmla="*/ 84 f89 1"/>
                    <a:gd name="f107" fmla="*/ 82 f89 1"/>
                    <a:gd name="f108" fmla="*/ 60 f89 1"/>
                    <a:gd name="f109" fmla="*/ 50 f89 1"/>
                    <a:gd name="f110" fmla="*/ 3 f88 1"/>
                    <a:gd name="f111" fmla="*/ 34 f89 1"/>
                    <a:gd name="f112" fmla="*/ 30 f89 1"/>
                    <a:gd name="f113" fmla="*/ 2 f88 1"/>
                    <a:gd name="f114" fmla="*/ 42 f89 1"/>
                    <a:gd name="f115" fmla="*/ 0 f88 1"/>
                    <a:gd name="f116" fmla="*/ 18 f89 1"/>
                    <a:gd name="f117" fmla="*/ 4 f89 1"/>
                    <a:gd name="f118" fmla="+- f90 0 f1"/>
                    <a:gd name="f119" fmla="*/ f93 1 94"/>
                    <a:gd name="f120" fmla="*/ f94 1 174"/>
                    <a:gd name="f121" fmla="*/ f95 1 94"/>
                    <a:gd name="f122" fmla="*/ f96 1 174"/>
                    <a:gd name="f123" fmla="*/ f97 1 94"/>
                    <a:gd name="f124" fmla="*/ f98 1 94"/>
                    <a:gd name="f125" fmla="*/ f99 1 94"/>
                    <a:gd name="f126" fmla="*/ f100 1 94"/>
                    <a:gd name="f127" fmla="*/ f101 1 94"/>
                    <a:gd name="f128" fmla="*/ f102 1 174"/>
                    <a:gd name="f129" fmla="*/ f103 1 94"/>
                    <a:gd name="f130" fmla="*/ f104 1 94"/>
                    <a:gd name="f131" fmla="*/ f105 1 174"/>
                    <a:gd name="f132" fmla="*/ f106 1 94"/>
                    <a:gd name="f133" fmla="*/ f107 1 94"/>
                    <a:gd name="f134" fmla="*/ f108 1 94"/>
                    <a:gd name="f135" fmla="*/ f109 1 94"/>
                    <a:gd name="f136" fmla="*/ f110 1 174"/>
                    <a:gd name="f137" fmla="*/ f111 1 94"/>
                    <a:gd name="f138" fmla="*/ f112 1 94"/>
                    <a:gd name="f139" fmla="*/ f113 1 174"/>
                    <a:gd name="f140" fmla="*/ f114 1 94"/>
                    <a:gd name="f141" fmla="*/ f115 1 174"/>
                    <a:gd name="f142" fmla="*/ f116 1 94"/>
                    <a:gd name="f143" fmla="*/ f117 1 94"/>
                    <a:gd name="f144" fmla="*/ 0 1 f91"/>
                    <a:gd name="f145" fmla="*/ f85 1 f91"/>
                    <a:gd name="f146" fmla="*/ 0 1 f92"/>
                    <a:gd name="f147" fmla="*/ f86 1 f92"/>
                    <a:gd name="f148" fmla="*/ f119 1 f91"/>
                    <a:gd name="f149" fmla="*/ f120 1 f92"/>
                    <a:gd name="f150" fmla="*/ f121 1 f91"/>
                    <a:gd name="f151" fmla="*/ f122 1 f92"/>
                    <a:gd name="f152" fmla="*/ f123 1 f91"/>
                    <a:gd name="f153" fmla="*/ f124 1 f91"/>
                    <a:gd name="f154" fmla="*/ f125 1 f91"/>
                    <a:gd name="f155" fmla="*/ f126 1 f91"/>
                    <a:gd name="f156" fmla="*/ f127 1 f91"/>
                    <a:gd name="f157" fmla="*/ f128 1 f92"/>
                    <a:gd name="f158" fmla="*/ f129 1 f91"/>
                    <a:gd name="f159" fmla="*/ f130 1 f91"/>
                    <a:gd name="f160" fmla="*/ f131 1 f92"/>
                    <a:gd name="f161" fmla="*/ f132 1 f91"/>
                    <a:gd name="f162" fmla="*/ f133 1 f91"/>
                    <a:gd name="f163" fmla="*/ f134 1 f91"/>
                    <a:gd name="f164" fmla="*/ f135 1 f91"/>
                    <a:gd name="f165" fmla="*/ f136 1 f92"/>
                    <a:gd name="f166" fmla="*/ f137 1 f91"/>
                    <a:gd name="f167" fmla="*/ f138 1 f91"/>
                    <a:gd name="f168" fmla="*/ f139 1 f92"/>
                    <a:gd name="f169" fmla="*/ f140 1 f91"/>
                    <a:gd name="f170" fmla="*/ f141 1 f92"/>
                    <a:gd name="f171" fmla="*/ f142 1 f91"/>
                    <a:gd name="f172" fmla="*/ f143 1 f91"/>
                    <a:gd name="f173" fmla="*/ f144 f82 1"/>
                    <a:gd name="f174" fmla="*/ f145 f82 1"/>
                    <a:gd name="f175" fmla="*/ f147 f83 1"/>
                    <a:gd name="f176" fmla="*/ f146 f83 1"/>
                    <a:gd name="f177" fmla="*/ f148 f82 1"/>
                    <a:gd name="f178" fmla="*/ f149 f83 1"/>
                    <a:gd name="f179" fmla="*/ f150 f82 1"/>
                    <a:gd name="f180" fmla="*/ f151 f83 1"/>
                    <a:gd name="f181" fmla="*/ f152 f82 1"/>
                    <a:gd name="f182" fmla="*/ f153 f82 1"/>
                    <a:gd name="f183" fmla="*/ f154 f82 1"/>
                    <a:gd name="f184" fmla="*/ f155 f82 1"/>
                    <a:gd name="f185" fmla="*/ f156 f82 1"/>
                    <a:gd name="f186" fmla="*/ f157 f83 1"/>
                    <a:gd name="f187" fmla="*/ f158 f82 1"/>
                    <a:gd name="f188" fmla="*/ f159 f82 1"/>
                    <a:gd name="f189" fmla="*/ f160 f83 1"/>
                    <a:gd name="f190" fmla="*/ f161 f82 1"/>
                    <a:gd name="f191" fmla="*/ f162 f82 1"/>
                    <a:gd name="f192" fmla="*/ f163 f82 1"/>
                    <a:gd name="f193" fmla="*/ f164 f82 1"/>
                    <a:gd name="f194" fmla="*/ f165 f83 1"/>
                    <a:gd name="f195" fmla="*/ f166 f82 1"/>
                    <a:gd name="f196" fmla="*/ f167 f82 1"/>
                    <a:gd name="f197" fmla="*/ f168 f83 1"/>
                    <a:gd name="f198" fmla="*/ f169 f82 1"/>
                    <a:gd name="f199" fmla="*/ f170 f83 1"/>
                    <a:gd name="f200" fmla="*/ f171 f82 1"/>
                    <a:gd name="f201" fmla="*/ f172 f82 1"/>
                  </a:gdLst>
                  <a:ahLst/>
                  <a:cxnLst>
                    <a:cxn ang="3cd4">
                      <a:pos x="hc" y="t"/>
                    </a:cxn>
                    <a:cxn ang="0">
                      <a:pos x="r" y="vc"/>
                    </a:cxn>
                    <a:cxn ang="cd4">
                      <a:pos x="hc" y="b"/>
                    </a:cxn>
                    <a:cxn ang="cd2">
                      <a:pos x="l" y="vc"/>
                    </a:cxn>
                    <a:cxn ang="f118">
                      <a:pos x="f177" y="f178"/>
                    </a:cxn>
                    <a:cxn ang="f118">
                      <a:pos x="f179" y="f180"/>
                    </a:cxn>
                    <a:cxn ang="f118">
                      <a:pos x="f181" y="f178"/>
                    </a:cxn>
                    <a:cxn ang="f118">
                      <a:pos x="f182" y="f178"/>
                    </a:cxn>
                    <a:cxn ang="f118">
                      <a:pos x="f183" y="f180"/>
                    </a:cxn>
                    <a:cxn ang="f118">
                      <a:pos x="f184" y="f180"/>
                    </a:cxn>
                    <a:cxn ang="f118">
                      <a:pos x="f185" y="f186"/>
                    </a:cxn>
                    <a:cxn ang="f118">
                      <a:pos x="f187" y="f186"/>
                    </a:cxn>
                    <a:cxn ang="f118">
                      <a:pos x="f188" y="f189"/>
                    </a:cxn>
                    <a:cxn ang="f118">
                      <a:pos x="f190" y="f186"/>
                    </a:cxn>
                    <a:cxn ang="f118">
                      <a:pos x="f191" y="f180"/>
                    </a:cxn>
                    <a:cxn ang="f118">
                      <a:pos x="f192" y="f178"/>
                    </a:cxn>
                    <a:cxn ang="f118">
                      <a:pos x="f193" y="f194"/>
                    </a:cxn>
                    <a:cxn ang="f118">
                      <a:pos x="f195" y="f194"/>
                    </a:cxn>
                    <a:cxn ang="f118">
                      <a:pos x="f196" y="f197"/>
                    </a:cxn>
                    <a:cxn ang="f118">
                      <a:pos x="f198" y="f197"/>
                    </a:cxn>
                    <a:cxn ang="f118">
                      <a:pos x="f196" y="f199"/>
                    </a:cxn>
                    <a:cxn ang="f118">
                      <a:pos x="f200" y="f197"/>
                    </a:cxn>
                    <a:cxn ang="f118">
                      <a:pos x="f201" y="f197"/>
                    </a:cxn>
                    <a:cxn ang="f118">
                      <a:pos x="f177" y="f194"/>
                    </a:cxn>
                    <a:cxn ang="f118">
                      <a:pos x="f177" y="f178"/>
                    </a:cxn>
                  </a:cxnLst>
                  <a:rect l="f173" t="f176" r="f174" b="f175"/>
                  <a:pathLst>
                    <a:path w="94" h="174">
                      <a:moveTo>
                        <a:pt x="f8" y="f9"/>
                      </a:moveTo>
                      <a:cubicBezTo>
                        <a:pt x="f10" y="f11"/>
                        <a:pt x="f12" y="f13"/>
                        <a:pt x="f14" y="f15"/>
                      </a:cubicBezTo>
                      <a:cubicBezTo>
                        <a:pt x="f16" y="f13"/>
                        <a:pt x="f17" y="f18"/>
                        <a:pt x="f19" y="f20"/>
                      </a:cubicBezTo>
                      <a:cubicBezTo>
                        <a:pt x="f17" y="f21"/>
                        <a:pt x="f22" y="f21"/>
                        <a:pt x="f23" y="f24"/>
                      </a:cubicBezTo>
                      <a:cubicBezTo>
                        <a:pt x="f25" y="f26"/>
                        <a:pt x="f27" y="f28"/>
                        <a:pt x="f29" y="f30"/>
                      </a:cubicBezTo>
                      <a:cubicBezTo>
                        <a:pt x="f31" y="f32"/>
                        <a:pt x="f33" y="f34"/>
                        <a:pt x="f35" y="f36"/>
                      </a:cubicBezTo>
                      <a:cubicBezTo>
                        <a:pt x="f37" y="f34"/>
                        <a:pt x="f38" y="f39"/>
                        <a:pt x="f40" y="f41"/>
                      </a:cubicBezTo>
                      <a:cubicBezTo>
                        <a:pt x="f42" y="f43"/>
                        <a:pt x="f44" y="f45"/>
                        <a:pt x="f46" y="f47"/>
                      </a:cubicBezTo>
                      <a:cubicBezTo>
                        <a:pt x="f48" y="f49"/>
                        <a:pt x="f50" y="f51"/>
                        <a:pt x="f52" y="f7"/>
                      </a:cubicBezTo>
                      <a:cubicBezTo>
                        <a:pt x="f37" y="f53"/>
                        <a:pt x="f52" y="f54"/>
                        <a:pt x="f55" y="f56"/>
                      </a:cubicBezTo>
                      <a:cubicBezTo>
                        <a:pt x="f57" y="f58"/>
                        <a:pt x="f6" y="f59"/>
                        <a:pt x="f60" y="f61"/>
                      </a:cubicBezTo>
                      <a:cubicBezTo>
                        <a:pt x="f37" y="f20"/>
                        <a:pt x="f35" y="f20"/>
                        <a:pt x="f48" y="f62"/>
                      </a:cubicBezTo>
                      <a:cubicBezTo>
                        <a:pt x="f44" y="f21"/>
                        <a:pt x="f35" y="f63"/>
                        <a:pt x="f31" y="f60"/>
                      </a:cubicBezTo>
                      <a:cubicBezTo>
                        <a:pt x="f64" y="f60"/>
                        <a:pt x="f65" y="f66"/>
                        <a:pt x="f16" y="f60"/>
                      </a:cubicBezTo>
                      <a:cubicBezTo>
                        <a:pt x="f19" y="f38"/>
                        <a:pt x="f67" y="f68"/>
                        <a:pt x="f67" y="f68"/>
                      </a:cubicBezTo>
                      <a:cubicBezTo>
                        <a:pt x="f19" y="f69"/>
                        <a:pt x="f19" y="f23"/>
                        <a:pt x="f70" y="f70"/>
                      </a:cubicBezTo>
                      <a:cubicBezTo>
                        <a:pt x="f71" y="f67"/>
                        <a:pt x="f72" y="f73"/>
                        <a:pt x="f67" y="f5"/>
                      </a:cubicBezTo>
                      <a:cubicBezTo>
                        <a:pt x="f8" y="f74"/>
                        <a:pt x="f75" y="f74"/>
                        <a:pt x="f76" y="f77"/>
                      </a:cubicBezTo>
                      <a:cubicBezTo>
                        <a:pt x="f75" y="f22"/>
                        <a:pt x="f12" y="f17"/>
                        <a:pt x="f74" y="f29"/>
                      </a:cubicBezTo>
                      <a:cubicBezTo>
                        <a:pt x="f5" y="f25"/>
                        <a:pt x="f73" y="f42"/>
                        <a:pt x="f8" y="f40"/>
                      </a:cubicBezTo>
                      <a:cubicBezTo>
                        <a:pt x="f12" y="f78"/>
                        <a:pt x="f79" y="f8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8" name="Freeform 28">
                  <a:extLst>
                    <a:ext uri="{FF2B5EF4-FFF2-40B4-BE49-F238E27FC236}">
                      <a16:creationId xmlns:a16="http://schemas.microsoft.com/office/drawing/2014/main" id="{984569CA-2E52-E5AD-A7E9-3373855B38EB}"/>
                    </a:ext>
                  </a:extLst>
                </p:cNvPr>
                <p:cNvSpPr/>
                <p:nvPr/>
              </p:nvSpPr>
              <p:spPr>
                <a:xfrm>
                  <a:off x="3833814" y="1017590"/>
                  <a:ext cx="50804" cy="65086"/>
                </a:xfrm>
                <a:custGeom>
                  <a:avLst/>
                  <a:gdLst>
                    <a:gd name="f0" fmla="val 10800000"/>
                    <a:gd name="f1" fmla="val 5400000"/>
                    <a:gd name="f2" fmla="val 180"/>
                    <a:gd name="f3" fmla="val w"/>
                    <a:gd name="f4" fmla="val h"/>
                    <a:gd name="f5" fmla="val 0"/>
                    <a:gd name="f6" fmla="val 32"/>
                    <a:gd name="f7" fmla="val 50"/>
                    <a:gd name="f8" fmla="val 6"/>
                    <a:gd name="f9" fmla="val 24"/>
                    <a:gd name="f10" fmla="val 15"/>
                    <a:gd name="f11" fmla="val 3"/>
                    <a:gd name="f12" fmla="val 12"/>
                    <a:gd name="f13" fmla="val 23"/>
                    <a:gd name="f14" fmla="val 5"/>
                    <a:gd name="f15" fmla="val 20"/>
                    <a:gd name="f16" fmla="val 16"/>
                    <a:gd name="f17" fmla="val 21"/>
                    <a:gd name="f18" fmla="val 19"/>
                    <a:gd name="f19" fmla="val 22"/>
                    <a:gd name="f20" fmla="val 26"/>
                    <a:gd name="f21" fmla="val 27"/>
                    <a:gd name="f22" fmla="val 28"/>
                    <a:gd name="f23" fmla="val 30"/>
                    <a:gd name="f24" fmla="val 29"/>
                    <a:gd name="f25" fmla="val 38"/>
                    <a:gd name="f26" fmla="val 46"/>
                    <a:gd name="f27" fmla="val 47"/>
                    <a:gd name="f28" fmla="val 18"/>
                    <a:gd name="f29" fmla="val 41"/>
                    <a:gd name="f30" fmla="+- 0 0 -90"/>
                    <a:gd name="f31" fmla="*/ f3 1 32"/>
                    <a:gd name="f32" fmla="*/ f4 1 50"/>
                    <a:gd name="f33" fmla="val f5"/>
                    <a:gd name="f34" fmla="val f6"/>
                    <a:gd name="f35" fmla="val f7"/>
                    <a:gd name="f36" fmla="*/ f30 f0 1"/>
                    <a:gd name="f37" fmla="+- f35 0 f33"/>
                    <a:gd name="f38" fmla="+- f34 0 f33"/>
                    <a:gd name="f39" fmla="*/ f36 1 f2"/>
                    <a:gd name="f40" fmla="*/ f38 1 32"/>
                    <a:gd name="f41" fmla="*/ f37 1 50"/>
                    <a:gd name="f42" fmla="*/ 6 f38 1"/>
                    <a:gd name="f43" fmla="*/ 2 f37 1"/>
                    <a:gd name="f44" fmla="*/ 12 f38 1"/>
                    <a:gd name="f45" fmla="*/ 0 f37 1"/>
                    <a:gd name="f46" fmla="*/ 20 f38 1"/>
                    <a:gd name="f47" fmla="*/ 22 f38 1"/>
                    <a:gd name="f48" fmla="*/ 28 f38 1"/>
                    <a:gd name="f49" fmla="*/ 32 f38 1"/>
                    <a:gd name="f50" fmla="*/ 18 f38 1"/>
                    <a:gd name="f51" fmla="+- f39 0 f1"/>
                    <a:gd name="f52" fmla="*/ f42 1 32"/>
                    <a:gd name="f53" fmla="*/ f43 1 50"/>
                    <a:gd name="f54" fmla="*/ f44 1 32"/>
                    <a:gd name="f55" fmla="*/ f45 1 50"/>
                    <a:gd name="f56" fmla="*/ f46 1 32"/>
                    <a:gd name="f57" fmla="*/ f47 1 32"/>
                    <a:gd name="f58" fmla="*/ f48 1 32"/>
                    <a:gd name="f59" fmla="*/ f49 1 32"/>
                    <a:gd name="f60" fmla="*/ f50 1 32"/>
                    <a:gd name="f61" fmla="*/ 0 1 f40"/>
                    <a:gd name="f62" fmla="*/ f34 1 f40"/>
                    <a:gd name="f63" fmla="*/ 0 1 f41"/>
                    <a:gd name="f64" fmla="*/ f35 1 f41"/>
                    <a:gd name="f65" fmla="*/ f52 1 f40"/>
                    <a:gd name="f66" fmla="*/ f53 1 f41"/>
                    <a:gd name="f67" fmla="*/ f54 1 f40"/>
                    <a:gd name="f68" fmla="*/ f55 1 f41"/>
                    <a:gd name="f69" fmla="*/ f56 1 f40"/>
                    <a:gd name="f70" fmla="*/ f57 1 f40"/>
                    <a:gd name="f71" fmla="*/ f58 1 f40"/>
                    <a:gd name="f72" fmla="*/ f59 1 f40"/>
                    <a:gd name="f73" fmla="*/ f60 1 f40"/>
                    <a:gd name="f74" fmla="*/ f61 f31 1"/>
                    <a:gd name="f75" fmla="*/ f62 f31 1"/>
                    <a:gd name="f76" fmla="*/ f64 f32 1"/>
                    <a:gd name="f77" fmla="*/ f63 f32 1"/>
                    <a:gd name="f78" fmla="*/ f65 f31 1"/>
                    <a:gd name="f79" fmla="*/ f66 f32 1"/>
                    <a:gd name="f80" fmla="*/ f67 f31 1"/>
                    <a:gd name="f81" fmla="*/ f68 f32 1"/>
                    <a:gd name="f82" fmla="*/ f69 f31 1"/>
                    <a:gd name="f83" fmla="*/ f70 f31 1"/>
                    <a:gd name="f84" fmla="*/ f71 f31 1"/>
                    <a:gd name="f85" fmla="*/ f72 f31 1"/>
                    <a:gd name="f86" fmla="*/ f73 f31 1"/>
                  </a:gdLst>
                  <a:ahLst/>
                  <a:cxnLst>
                    <a:cxn ang="3cd4">
                      <a:pos x="hc" y="t"/>
                    </a:cxn>
                    <a:cxn ang="0">
                      <a:pos x="r" y="vc"/>
                    </a:cxn>
                    <a:cxn ang="cd4">
                      <a:pos x="hc" y="b"/>
                    </a:cxn>
                    <a:cxn ang="cd2">
                      <a:pos x="l" y="vc"/>
                    </a:cxn>
                    <a:cxn ang="f51">
                      <a:pos x="f78" y="f79"/>
                    </a:cxn>
                    <a:cxn ang="f51">
                      <a:pos x="f80" y="f81"/>
                    </a:cxn>
                    <a:cxn ang="f51">
                      <a:pos x="f82" y="f79"/>
                    </a:cxn>
                    <a:cxn ang="f51">
                      <a:pos x="f83" y="f79"/>
                    </a:cxn>
                    <a:cxn ang="f51">
                      <a:pos x="f84" y="f79"/>
                    </a:cxn>
                    <a:cxn ang="f51">
                      <a:pos x="f85" y="f79"/>
                    </a:cxn>
                    <a:cxn ang="f51">
                      <a:pos x="f86" y="f79"/>
                    </a:cxn>
                    <a:cxn ang="f51">
                      <a:pos x="f78" y="f79"/>
                    </a:cxn>
                  </a:cxnLst>
                  <a:rect l="f74" t="f77" r="f75" b="f76"/>
                  <a:pathLst>
                    <a:path w="32" h="50">
                      <a:moveTo>
                        <a:pt x="f8" y="f9"/>
                      </a:moveTo>
                      <a:cubicBezTo>
                        <a:pt x="f5" y="f10"/>
                        <a:pt x="f11" y="f8"/>
                        <a:pt x="f12" y="f5"/>
                      </a:cubicBezTo>
                      <a:cubicBezTo>
                        <a:pt x="f13" y="f11"/>
                        <a:pt x="f13" y="f14"/>
                        <a:pt x="f15" y="f16"/>
                      </a:cubicBezTo>
                      <a:cubicBezTo>
                        <a:pt x="f17" y="f18"/>
                        <a:pt x="f15" y="f19"/>
                        <a:pt x="f19" y="f9"/>
                      </a:cubicBezTo>
                      <a:cubicBezTo>
                        <a:pt x="f13" y="f20"/>
                        <a:pt x="f21" y="f9"/>
                        <a:pt x="f22" y="f20"/>
                      </a:cubicBezTo>
                      <a:cubicBezTo>
                        <a:pt x="f23" y="f24"/>
                        <a:pt x="f6" y="f25"/>
                        <a:pt x="f6" y="f25"/>
                      </a:cubicBezTo>
                      <a:cubicBezTo>
                        <a:pt x="f24" y="f26"/>
                        <a:pt x="f20" y="f27"/>
                        <a:pt x="f28" y="f7"/>
                      </a:cubicBezTo>
                      <a:cubicBezTo>
                        <a:pt x="f12" y="f29"/>
                        <a:pt x="f2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9" name="Freeform 29">
                  <a:extLst>
                    <a:ext uri="{FF2B5EF4-FFF2-40B4-BE49-F238E27FC236}">
                      <a16:creationId xmlns:a16="http://schemas.microsoft.com/office/drawing/2014/main" id="{AB89062B-87D3-BA5D-62E0-385A2C086084}"/>
                    </a:ext>
                  </a:extLst>
                </p:cNvPr>
                <p:cNvSpPr/>
                <p:nvPr/>
              </p:nvSpPr>
              <p:spPr>
                <a:xfrm>
                  <a:off x="3729032" y="1033464"/>
                  <a:ext cx="71442" cy="65086"/>
                </a:xfrm>
                <a:custGeom>
                  <a:avLst/>
                  <a:gdLst>
                    <a:gd name="f0" fmla="val 10800000"/>
                    <a:gd name="f1" fmla="val 5400000"/>
                    <a:gd name="f2" fmla="val 180"/>
                    <a:gd name="f3" fmla="val w"/>
                    <a:gd name="f4" fmla="val h"/>
                    <a:gd name="f5" fmla="val 0"/>
                    <a:gd name="f6" fmla="val 43"/>
                    <a:gd name="f7" fmla="val 50"/>
                    <a:gd name="f8" fmla="val 44"/>
                    <a:gd name="f9" fmla="val 6"/>
                    <a:gd name="f10" fmla="val 38"/>
                    <a:gd name="f11" fmla="val 18"/>
                    <a:gd name="f12" fmla="val 29"/>
                    <a:gd name="f13" fmla="val 22"/>
                    <a:gd name="f14" fmla="val 20"/>
                    <a:gd name="f15" fmla="val 27"/>
                    <a:gd name="f16" fmla="val 10"/>
                    <a:gd name="f17" fmla="val 25"/>
                    <a:gd name="f18" fmla="val 4"/>
                    <a:gd name="f19" fmla="val 36"/>
                    <a:gd name="f20" fmla="val 11"/>
                    <a:gd name="f21" fmla="val 24"/>
                    <a:gd name="f22" fmla="val 28"/>
                    <a:gd name="f23" fmla="val 21"/>
                    <a:gd name="f24" fmla="val 12"/>
                    <a:gd name="f25" fmla="val 47"/>
                    <a:gd name="f26" fmla="val 2"/>
                    <a:gd name="f27" fmla="val 1"/>
                    <a:gd name="f28" fmla="val 48"/>
                    <a:gd name="f29" fmla="+- 0 0 -90"/>
                    <a:gd name="f30" fmla="*/ f3 1 43"/>
                    <a:gd name="f31" fmla="*/ f4 1 50"/>
                    <a:gd name="f32" fmla="val f5"/>
                    <a:gd name="f33" fmla="val f6"/>
                    <a:gd name="f34" fmla="val f7"/>
                    <a:gd name="f35" fmla="*/ f29 f0 1"/>
                    <a:gd name="f36" fmla="+- f34 0 f32"/>
                    <a:gd name="f37" fmla="+- f33 0 f32"/>
                    <a:gd name="f38" fmla="*/ f35 1 f2"/>
                    <a:gd name="f39" fmla="*/ f37 1 43"/>
                    <a:gd name="f40" fmla="*/ f36 1 50"/>
                    <a:gd name="f41" fmla="*/ 0 f37 1"/>
                    <a:gd name="f42" fmla="*/ 2 f36 1"/>
                    <a:gd name="f43" fmla="*/ 43 f37 1"/>
                    <a:gd name="f44" fmla="*/ 75 f37 1"/>
                    <a:gd name="f45" fmla="*/ 0 f36 1"/>
                    <a:gd name="f46" fmla="*/ 47 f37 1"/>
                    <a:gd name="f47" fmla="*/ 2 f37 1"/>
                    <a:gd name="f48" fmla="+- f38 0 f1"/>
                    <a:gd name="f49" fmla="*/ f41 1 43"/>
                    <a:gd name="f50" fmla="*/ f42 1 50"/>
                    <a:gd name="f51" fmla="*/ f43 1 43"/>
                    <a:gd name="f52" fmla="*/ f44 1 43"/>
                    <a:gd name="f53" fmla="*/ f45 1 50"/>
                    <a:gd name="f54" fmla="*/ f46 1 43"/>
                    <a:gd name="f55" fmla="*/ f47 1 43"/>
                    <a:gd name="f56" fmla="*/ 0 1 f39"/>
                    <a:gd name="f57" fmla="*/ f33 1 f39"/>
                    <a:gd name="f58" fmla="*/ 0 1 f40"/>
                    <a:gd name="f59" fmla="*/ f34 1 f40"/>
                    <a:gd name="f60" fmla="*/ f49 1 f39"/>
                    <a:gd name="f61" fmla="*/ f50 1 f40"/>
                    <a:gd name="f62" fmla="*/ f51 1 f39"/>
                    <a:gd name="f63" fmla="*/ f52 1 f39"/>
                    <a:gd name="f64" fmla="*/ f53 1 f40"/>
                    <a:gd name="f65" fmla="*/ f54 1 f39"/>
                    <a:gd name="f66" fmla="*/ f55 1 f39"/>
                    <a:gd name="f67" fmla="*/ f56 f30 1"/>
                    <a:gd name="f68" fmla="*/ f57 f30 1"/>
                    <a:gd name="f69" fmla="*/ f59 f31 1"/>
                    <a:gd name="f70" fmla="*/ f58 f31 1"/>
                    <a:gd name="f71" fmla="*/ f60 f30 1"/>
                    <a:gd name="f72" fmla="*/ f61 f31 1"/>
                    <a:gd name="f73" fmla="*/ f62 f30 1"/>
                    <a:gd name="f74" fmla="*/ f63 f30 1"/>
                    <a:gd name="f75" fmla="*/ f64 f31 1"/>
                    <a:gd name="f76" fmla="*/ f65 f30 1"/>
                    <a:gd name="f77" fmla="*/ f66 f30 1"/>
                  </a:gdLst>
                  <a:ahLst/>
                  <a:cxnLst>
                    <a:cxn ang="3cd4">
                      <a:pos x="hc" y="t"/>
                    </a:cxn>
                    <a:cxn ang="0">
                      <a:pos x="r" y="vc"/>
                    </a:cxn>
                    <a:cxn ang="cd4">
                      <a:pos x="hc" y="b"/>
                    </a:cxn>
                    <a:cxn ang="cd2">
                      <a:pos x="l" y="vc"/>
                    </a:cxn>
                    <a:cxn ang="f48">
                      <a:pos x="f71" y="f72"/>
                    </a:cxn>
                    <a:cxn ang="f48">
                      <a:pos x="f73" y="f72"/>
                    </a:cxn>
                    <a:cxn ang="f48">
                      <a:pos x="f74" y="f75"/>
                    </a:cxn>
                    <a:cxn ang="f48">
                      <a:pos x="f76" y="f72"/>
                    </a:cxn>
                    <a:cxn ang="f48">
                      <a:pos x="f77" y="f72"/>
                    </a:cxn>
                    <a:cxn ang="f48">
                      <a:pos x="f71" y="f72"/>
                    </a:cxn>
                  </a:cxnLst>
                  <a:rect l="f67" t="f70" r="f68" b="f69"/>
                  <a:pathLst>
                    <a:path w="43" h="50">
                      <a:moveTo>
                        <a:pt x="f5" y="f8"/>
                      </a:moveTo>
                      <a:cubicBezTo>
                        <a:pt x="f9" y="f10"/>
                        <a:pt x="f11" y="f12"/>
                        <a:pt x="f13" y="f14"/>
                      </a:cubicBezTo>
                      <a:cubicBezTo>
                        <a:pt x="f15" y="f16"/>
                        <a:pt x="f17" y="f18"/>
                        <a:pt x="f19" y="f5"/>
                      </a:cubicBezTo>
                      <a:cubicBezTo>
                        <a:pt x="f6" y="f20"/>
                        <a:pt x="f19" y="f21"/>
                        <a:pt x="f21" y="f22"/>
                      </a:cubicBezTo>
                      <a:cubicBezTo>
                        <a:pt x="f23" y="f10"/>
                        <a:pt x="f24" y="f25"/>
                        <a:pt x="f26" y="f7"/>
                      </a:cubicBezTo>
                      <a:cubicBezTo>
                        <a:pt x="f27" y="f28"/>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0" name="Freeform 30">
                  <a:extLst>
                    <a:ext uri="{FF2B5EF4-FFF2-40B4-BE49-F238E27FC236}">
                      <a16:creationId xmlns:a16="http://schemas.microsoft.com/office/drawing/2014/main" id="{F441D1B4-FDC2-D0C6-B399-A2F405F75F13}"/>
                    </a:ext>
                  </a:extLst>
                </p:cNvPr>
                <p:cNvSpPr/>
                <p:nvPr/>
              </p:nvSpPr>
              <p:spPr>
                <a:xfrm>
                  <a:off x="7632697" y="942975"/>
                  <a:ext cx="1112833" cy="695328"/>
                </a:xfrm>
                <a:custGeom>
                  <a:avLst/>
                  <a:gdLst>
                    <a:gd name="f0" fmla="val 10800000"/>
                    <a:gd name="f1" fmla="val 5400000"/>
                    <a:gd name="f2" fmla="val 180"/>
                    <a:gd name="f3" fmla="val w"/>
                    <a:gd name="f4" fmla="val h"/>
                    <a:gd name="f5" fmla="val 0"/>
                    <a:gd name="f6" fmla="val 471"/>
                    <a:gd name="f7" fmla="val 281"/>
                    <a:gd name="f8" fmla="val 21"/>
                    <a:gd name="f9" fmla="val 280"/>
                    <a:gd name="f10" fmla="val 32"/>
                    <a:gd name="f11" fmla="val 25"/>
                    <a:gd name="f12" fmla="val 253"/>
                    <a:gd name="f13" fmla="val 24"/>
                    <a:gd name="f14" fmla="val 250"/>
                    <a:gd name="f15" fmla="val 23"/>
                    <a:gd name="f16" fmla="val 248"/>
                    <a:gd name="f17" fmla="val 22"/>
                    <a:gd name="f18" fmla="val 245"/>
                    <a:gd name="f19" fmla="val 243"/>
                    <a:gd name="f20" fmla="val 20"/>
                    <a:gd name="f21" fmla="val 221"/>
                    <a:gd name="f22" fmla="val 16"/>
                    <a:gd name="f23" fmla="val 218"/>
                    <a:gd name="f24" fmla="val 13"/>
                    <a:gd name="f25" fmla="val 216"/>
                    <a:gd name="f26" fmla="val 4"/>
                    <a:gd name="f27" fmla="val 215"/>
                    <a:gd name="f28" fmla="val 207"/>
                    <a:gd name="f29" fmla="val 3"/>
                    <a:gd name="f30" fmla="val 200"/>
                    <a:gd name="f31" fmla="val 191"/>
                    <a:gd name="f32" fmla="val 2"/>
                    <a:gd name="f33" fmla="val 185"/>
                    <a:gd name="f34" fmla="val 7"/>
                    <a:gd name="f35" fmla="val 186"/>
                    <a:gd name="f36" fmla="val 12"/>
                    <a:gd name="f37" fmla="val 14"/>
                    <a:gd name="f38" fmla="val 172"/>
                    <a:gd name="f39" fmla="val 169"/>
                    <a:gd name="f40" fmla="val 6"/>
                    <a:gd name="f41" fmla="val 165"/>
                    <a:gd name="f42" fmla="val 163"/>
                    <a:gd name="f43" fmla="val 162"/>
                    <a:gd name="f44" fmla="val 160"/>
                    <a:gd name="f45" fmla="val 150"/>
                    <a:gd name="f46" fmla="val 123"/>
                    <a:gd name="f47" fmla="val 28"/>
                    <a:gd name="f48" fmla="val 120"/>
                    <a:gd name="f49" fmla="val 111"/>
                    <a:gd name="f50" fmla="val 40"/>
                    <a:gd name="f51" fmla="val 105"/>
                    <a:gd name="f52" fmla="val 44"/>
                    <a:gd name="f53" fmla="val 96"/>
                    <a:gd name="f54" fmla="val 39"/>
                    <a:gd name="f55" fmla="val 83"/>
                    <a:gd name="f56" fmla="val 38"/>
                    <a:gd name="f57" fmla="val 85"/>
                    <a:gd name="f58" fmla="val 42"/>
                    <a:gd name="f59" fmla="val 70"/>
                    <a:gd name="f60" fmla="val 60"/>
                    <a:gd name="f61" fmla="val 34"/>
                    <a:gd name="f62" fmla="val 48"/>
                    <a:gd name="f63" fmla="val 43"/>
                    <a:gd name="f64" fmla="val 18"/>
                    <a:gd name="f65" fmla="val 36"/>
                    <a:gd name="f66" fmla="val 10"/>
                    <a:gd name="f67" fmla="val 37"/>
                    <a:gd name="f68" fmla="val 27"/>
                    <a:gd name="f69" fmla="val 26"/>
                    <a:gd name="f70" fmla="val 41"/>
                    <a:gd name="f71" fmla="val 35"/>
                    <a:gd name="f72" fmla="val 45"/>
                    <a:gd name="f73" fmla="val 64"/>
                    <a:gd name="f74" fmla="val 11"/>
                    <a:gd name="f75" fmla="val 71"/>
                    <a:gd name="f76" fmla="val 8"/>
                    <a:gd name="f77" fmla="val 75"/>
                    <a:gd name="f78" fmla="val 82"/>
                    <a:gd name="f79" fmla="val 84"/>
                    <a:gd name="f80" fmla="val 1"/>
                    <a:gd name="f81" fmla="val 88"/>
                    <a:gd name="f82" fmla="val 90"/>
                    <a:gd name="f83" fmla="val 92"/>
                    <a:gd name="f84" fmla="val 9"/>
                    <a:gd name="f85" fmla="val 94"/>
                    <a:gd name="f86" fmla="val 5"/>
                    <a:gd name="f87" fmla="val 98"/>
                    <a:gd name="f88" fmla="val 102"/>
                    <a:gd name="f89" fmla="val 106"/>
                    <a:gd name="f90" fmla="val 110"/>
                    <a:gd name="f91" fmla="val 112"/>
                    <a:gd name="f92" fmla="val 116"/>
                    <a:gd name="f93" fmla="val 122"/>
                    <a:gd name="f94" fmla="val 129"/>
                    <a:gd name="f95" fmla="val 141"/>
                    <a:gd name="f96" fmla="val 143"/>
                    <a:gd name="f97" fmla="val 147"/>
                    <a:gd name="f98" fmla="val 155"/>
                    <a:gd name="f99" fmla="val 159"/>
                    <a:gd name="f100" fmla="val 167"/>
                    <a:gd name="f101" fmla="val 17"/>
                    <a:gd name="f102" fmla="val 173"/>
                    <a:gd name="f103" fmla="val 195"/>
                    <a:gd name="f104" fmla="val 175"/>
                    <a:gd name="f105" fmla="val 201"/>
                    <a:gd name="f106" fmla="val 211"/>
                    <a:gd name="f107" fmla="val 214"/>
                    <a:gd name="f108" fmla="val 224"/>
                    <a:gd name="f109" fmla="val 55"/>
                    <a:gd name="f110" fmla="val 231"/>
                    <a:gd name="f111" fmla="val 59"/>
                    <a:gd name="f112" fmla="val 241"/>
                    <a:gd name="f113" fmla="val 235"/>
                    <a:gd name="f114" fmla="val 67"/>
                    <a:gd name="f115" fmla="val 249"/>
                    <a:gd name="f116" fmla="val 69"/>
                    <a:gd name="f117" fmla="val 257"/>
                    <a:gd name="f118" fmla="val 68"/>
                    <a:gd name="f119" fmla="val 261"/>
                    <a:gd name="f120" fmla="val 270"/>
                    <a:gd name="f121" fmla="val 65"/>
                    <a:gd name="f122" fmla="val 278"/>
                    <a:gd name="f123" fmla="val 66"/>
                    <a:gd name="f124" fmla="val 283"/>
                    <a:gd name="f125" fmla="val 290"/>
                    <a:gd name="f126" fmla="val 304"/>
                    <a:gd name="f127" fmla="val 282"/>
                    <a:gd name="f128" fmla="val 62"/>
                    <a:gd name="f129" fmla="val 300"/>
                    <a:gd name="f130" fmla="val 81"/>
                    <a:gd name="f131" fmla="val 302"/>
                    <a:gd name="f132" fmla="val 308"/>
                    <a:gd name="f133" fmla="val 311"/>
                    <a:gd name="f134" fmla="val 315"/>
                    <a:gd name="f135" fmla="val 103"/>
                    <a:gd name="f136" fmla="val 318"/>
                    <a:gd name="f137" fmla="val 319"/>
                    <a:gd name="f138" fmla="val 114"/>
                    <a:gd name="f139" fmla="val 321"/>
                    <a:gd name="f140" fmla="val 117"/>
                    <a:gd name="f141" fmla="val 322"/>
                    <a:gd name="f142" fmla="val 323"/>
                    <a:gd name="f143" fmla="val 324"/>
                    <a:gd name="f144" fmla="val 125"/>
                    <a:gd name="f145" fmla="val 132"/>
                    <a:gd name="f146" fmla="val 313"/>
                    <a:gd name="f147" fmla="val 134"/>
                    <a:gd name="f148" fmla="val 310"/>
                    <a:gd name="f149" fmla="val 142"/>
                    <a:gd name="f150" fmla="val 151"/>
                    <a:gd name="f151" fmla="val 317"/>
                    <a:gd name="f152" fmla="val 146"/>
                    <a:gd name="f153" fmla="val 341"/>
                    <a:gd name="f154" fmla="val 339"/>
                    <a:gd name="f155" fmla="val 342"/>
                    <a:gd name="f156" fmla="val 351"/>
                    <a:gd name="f157" fmla="val 355"/>
                    <a:gd name="f158" fmla="val 152"/>
                    <a:gd name="f159" fmla="val 364"/>
                    <a:gd name="f160" fmla="val 157"/>
                    <a:gd name="f161" fmla="val 369"/>
                    <a:gd name="f162" fmla="val 372"/>
                    <a:gd name="f163" fmla="val 166"/>
                    <a:gd name="f164" fmla="val 380"/>
                    <a:gd name="f165" fmla="val 168"/>
                    <a:gd name="f166" fmla="val 381"/>
                    <a:gd name="f167" fmla="val 383"/>
                    <a:gd name="f168" fmla="val 171"/>
                    <a:gd name="f169" fmla="val 382"/>
                    <a:gd name="f170" fmla="val 176"/>
                    <a:gd name="f171" fmla="val 368"/>
                    <a:gd name="f172" fmla="val 386"/>
                    <a:gd name="f173" fmla="val 390"/>
                    <a:gd name="f174" fmla="val 394"/>
                    <a:gd name="f175" fmla="val 396"/>
                    <a:gd name="f176" fmla="val 400"/>
                    <a:gd name="f177" fmla="val 413"/>
                    <a:gd name="f178" fmla="val 177"/>
                    <a:gd name="f179" fmla="val 427"/>
                    <a:gd name="f180" fmla="val 179"/>
                    <a:gd name="f181" fmla="val 439"/>
                    <a:gd name="f182" fmla="val 441"/>
                    <a:gd name="f183" fmla="val 190"/>
                    <a:gd name="f184" fmla="val 445"/>
                    <a:gd name="f185" fmla="val 194"/>
                    <a:gd name="f186" fmla="val 447"/>
                    <a:gd name="f187" fmla="val 199"/>
                    <a:gd name="f188" fmla="val 453"/>
                    <a:gd name="f189" fmla="val 198"/>
                    <a:gd name="f190" fmla="val 460"/>
                    <a:gd name="f191" fmla="val 465"/>
                    <a:gd name="f192" fmla="val 468"/>
                    <a:gd name="f193" fmla="val 205"/>
                    <a:gd name="f194" fmla="val 469"/>
                    <a:gd name="f195" fmla="val 451"/>
                    <a:gd name="f196" fmla="val 258"/>
                    <a:gd name="f197" fmla="val 262"/>
                    <a:gd name="f198" fmla="val 437"/>
                    <a:gd name="f199" fmla="val 275"/>
                    <a:gd name="f200" fmla="val 435"/>
                    <a:gd name="f201" fmla="+- 0 0 -90"/>
                    <a:gd name="f202" fmla="*/ f3 1 471"/>
                    <a:gd name="f203" fmla="*/ f4 1 281"/>
                    <a:gd name="f204" fmla="val f5"/>
                    <a:gd name="f205" fmla="val f6"/>
                    <a:gd name="f206" fmla="val f7"/>
                    <a:gd name="f207" fmla="*/ f201 f0 1"/>
                    <a:gd name="f208" fmla="+- f206 0 f204"/>
                    <a:gd name="f209" fmla="+- f205 0 f204"/>
                    <a:gd name="f210" fmla="*/ f207 1 f2"/>
                    <a:gd name="f211" fmla="*/ f209 1 471"/>
                    <a:gd name="f212" fmla="*/ f208 1 281"/>
                    <a:gd name="f213" fmla="*/ 11889 f209 1"/>
                    <a:gd name="f214" fmla="*/ 339841 f208 1"/>
                    <a:gd name="f215" fmla="*/ 14008 f209 1"/>
                    <a:gd name="f216" fmla="*/ 303972 f208 1"/>
                    <a:gd name="f217" fmla="*/ 12861 f209 1"/>
                    <a:gd name="f218" fmla="*/ 297167 f208 1"/>
                    <a:gd name="f219" fmla="*/ 9412 f209 1"/>
                    <a:gd name="f220" fmla="*/ 264990 f208 1"/>
                    <a:gd name="f221" fmla="*/ 2262 f209 1"/>
                    <a:gd name="f222" fmla="*/ 261025 f208 1"/>
                    <a:gd name="f223" fmla="*/ 0 f209 1"/>
                    <a:gd name="f224" fmla="*/ 231867 f208 1"/>
                    <a:gd name="f225" fmla="*/ 7032 f209 1"/>
                    <a:gd name="f226" fmla="*/ 219014 f208 1"/>
                    <a:gd name="f227" fmla="*/ 3367 f209 1"/>
                    <a:gd name="f228" fmla="*/ 200325 f208 1"/>
                    <a:gd name="f229" fmla="*/ 1021 f209 1"/>
                    <a:gd name="f230" fmla="*/ 193948 f208 1"/>
                    <a:gd name="f231" fmla="*/ 16520 f209 1"/>
                    <a:gd name="f232" fmla="*/ 145728 f208 1"/>
                    <a:gd name="f233" fmla="*/ 25331 f209 1"/>
                    <a:gd name="f234" fmla="*/ 117107 f208 1"/>
                    <a:gd name="f235" fmla="*/ 24587 f209 1"/>
                    <a:gd name="f236" fmla="*/ 84991 f208 1"/>
                    <a:gd name="f237" fmla="*/ 52004 f208 1"/>
                    <a:gd name="f238" fmla="*/ 11826 f209 1"/>
                    <a:gd name="f239" fmla="*/ 39049 f208 1"/>
                    <a:gd name="f240" fmla="*/ 15175 f209 1"/>
                    <a:gd name="f241" fmla="*/ 43529 f208 1"/>
                    <a:gd name="f242" fmla="*/ 27756 f209 1"/>
                    <a:gd name="f243" fmla="*/ 43042 f208 1"/>
                    <a:gd name="f244" fmla="*/ 37010 f209 1"/>
                    <a:gd name="f245" fmla="*/ 13210 f208 1"/>
                    <a:gd name="f246" fmla="*/ 47629 f209 1"/>
                    <a:gd name="f247" fmla="*/ 0 f208 1"/>
                    <a:gd name="f248" fmla="*/ 51014 f209 1"/>
                    <a:gd name="f249" fmla="*/ 2549 f208 1"/>
                    <a:gd name="f250" fmla="*/ 53435 f209 1"/>
                    <a:gd name="f251" fmla="*/ 10914 f208 1"/>
                    <a:gd name="f252" fmla="*/ 56852 f209 1"/>
                    <a:gd name="f253" fmla="*/ 6193 f208 1"/>
                    <a:gd name="f254" fmla="*/ 63842 f209 1"/>
                    <a:gd name="f255" fmla="*/ 9653 f208 1"/>
                    <a:gd name="f256" fmla="*/ 67254 f209 1"/>
                    <a:gd name="f257" fmla="*/ 81981 f209 1"/>
                    <a:gd name="f258" fmla="*/ 17012 f208 1"/>
                    <a:gd name="f259" fmla="*/ 90029 f209 1"/>
                    <a:gd name="f260" fmla="*/ 28800 f208 1"/>
                    <a:gd name="f261" fmla="*/ 97068 f209 1"/>
                    <a:gd name="f262" fmla="*/ 20591 f208 1"/>
                    <a:gd name="f263" fmla="*/ 100096 f209 1"/>
                    <a:gd name="f264" fmla="*/ 113001 f209 1"/>
                    <a:gd name="f265" fmla="*/ 122176 f209 1"/>
                    <a:gd name="f266" fmla="*/ 133992 f209 1"/>
                    <a:gd name="f267" fmla="*/ 71537 f208 1"/>
                    <a:gd name="f268" fmla="*/ 142072 f209 1"/>
                    <a:gd name="f269" fmla="*/ 148975 f209 1"/>
                    <a:gd name="f270" fmla="*/ 82452 f208 1"/>
                    <a:gd name="f271" fmla="*/ 156519 f209 1"/>
                    <a:gd name="f272" fmla="*/ 78469 f208 1"/>
                    <a:gd name="f273" fmla="*/ 168182 f209 1"/>
                    <a:gd name="f274" fmla="*/ 86626 f208 1"/>
                    <a:gd name="f275" fmla="*/ 173638 f209 1"/>
                    <a:gd name="f276" fmla="*/ 98182 f208 1"/>
                    <a:gd name="f277" fmla="*/ 178483 f209 1"/>
                    <a:gd name="f278" fmla="*/ 109067 f208 1"/>
                    <a:gd name="f279" fmla="*/ 184321 f209 1"/>
                    <a:gd name="f280" fmla="*/ 135026 f208 1"/>
                    <a:gd name="f281" fmla="*/ 186543 f209 1"/>
                    <a:gd name="f282" fmla="*/ 187548 f209 1"/>
                    <a:gd name="f283" fmla="*/ 152034 f208 1"/>
                    <a:gd name="f284" fmla="*/ 179550 f209 1"/>
                    <a:gd name="f285" fmla="*/ 171779 f208 1"/>
                    <a:gd name="f286" fmla="*/ 171498 f208 1"/>
                    <a:gd name="f287" fmla="*/ 198331 f209 1"/>
                    <a:gd name="f288" fmla="*/ 188525 f208 1"/>
                    <a:gd name="f289" fmla="*/ 211117 f209 1"/>
                    <a:gd name="f290" fmla="*/ 190648 f208 1"/>
                    <a:gd name="f291" fmla="*/ 220370 f209 1"/>
                    <a:gd name="f292" fmla="*/ 203859 f208 1"/>
                    <a:gd name="f293" fmla="*/ 221723 f209 1"/>
                    <a:gd name="f294" fmla="*/ 208991 f208 1"/>
                    <a:gd name="f295" fmla="*/ 213491 f208 1"/>
                    <a:gd name="f296" fmla="*/ 228210 f209 1"/>
                    <a:gd name="f297" fmla="*/ 231948 f209 1"/>
                    <a:gd name="f298" fmla="*/ 207724 f208 1"/>
                    <a:gd name="f299" fmla="*/ 254487 f209 1"/>
                    <a:gd name="f300" fmla="*/ 224449 f208 1"/>
                    <a:gd name="f301" fmla="*/ 258938 f209 1"/>
                    <a:gd name="f302" fmla="*/ 241425 f208 1"/>
                    <a:gd name="f303" fmla="*/ 269525 f209 1"/>
                    <a:gd name="f304" fmla="*/ 243991 f208 1"/>
                    <a:gd name="f305" fmla="*/ 272894 f209 1"/>
                    <a:gd name="f306" fmla="*/ 261458 f209 1"/>
                    <a:gd name="f307" fmla="*/ 313212 f208 1"/>
                    <a:gd name="f308" fmla="*/ 251983 f209 1"/>
                    <a:gd name="f309" fmla="*/ 341381 f208 1"/>
                    <a:gd name="f310" fmla="+- f210 0 f1"/>
                    <a:gd name="f311" fmla="*/ f213 1 471"/>
                    <a:gd name="f312" fmla="*/ f214 1 281"/>
                    <a:gd name="f313" fmla="*/ f215 1 471"/>
                    <a:gd name="f314" fmla="*/ f216 1 281"/>
                    <a:gd name="f315" fmla="*/ f217 1 471"/>
                    <a:gd name="f316" fmla="*/ f218 1 281"/>
                    <a:gd name="f317" fmla="*/ f219 1 471"/>
                    <a:gd name="f318" fmla="*/ f220 1 281"/>
                    <a:gd name="f319" fmla="*/ f221 1 471"/>
                    <a:gd name="f320" fmla="*/ f222 1 281"/>
                    <a:gd name="f321" fmla="*/ f223 1 471"/>
                    <a:gd name="f322" fmla="*/ f224 1 281"/>
                    <a:gd name="f323" fmla="*/ f225 1 471"/>
                    <a:gd name="f324" fmla="*/ f226 1 281"/>
                    <a:gd name="f325" fmla="*/ f227 1 471"/>
                    <a:gd name="f326" fmla="*/ f228 1 281"/>
                    <a:gd name="f327" fmla="*/ f229 1 471"/>
                    <a:gd name="f328" fmla="*/ f230 1 281"/>
                    <a:gd name="f329" fmla="*/ f231 1 471"/>
                    <a:gd name="f330" fmla="*/ f232 1 281"/>
                    <a:gd name="f331" fmla="*/ f233 1 471"/>
                    <a:gd name="f332" fmla="*/ f234 1 281"/>
                    <a:gd name="f333" fmla="*/ f235 1 471"/>
                    <a:gd name="f334" fmla="*/ f236 1 281"/>
                    <a:gd name="f335" fmla="*/ f237 1 281"/>
                    <a:gd name="f336" fmla="*/ f238 1 471"/>
                    <a:gd name="f337" fmla="*/ f239 1 281"/>
                    <a:gd name="f338" fmla="*/ f240 1 471"/>
                    <a:gd name="f339" fmla="*/ f241 1 281"/>
                    <a:gd name="f340" fmla="*/ f242 1 471"/>
                    <a:gd name="f341" fmla="*/ f243 1 281"/>
                    <a:gd name="f342" fmla="*/ f244 1 471"/>
                    <a:gd name="f343" fmla="*/ f245 1 281"/>
                    <a:gd name="f344" fmla="*/ f246 1 471"/>
                    <a:gd name="f345" fmla="*/ f247 1 281"/>
                    <a:gd name="f346" fmla="*/ f248 1 471"/>
                    <a:gd name="f347" fmla="*/ f249 1 281"/>
                    <a:gd name="f348" fmla="*/ f250 1 471"/>
                    <a:gd name="f349" fmla="*/ f251 1 281"/>
                    <a:gd name="f350" fmla="*/ f252 1 471"/>
                    <a:gd name="f351" fmla="*/ f253 1 281"/>
                    <a:gd name="f352" fmla="*/ f254 1 471"/>
                    <a:gd name="f353" fmla="*/ f255 1 281"/>
                    <a:gd name="f354" fmla="*/ f256 1 471"/>
                    <a:gd name="f355" fmla="*/ f257 1 471"/>
                    <a:gd name="f356" fmla="*/ f258 1 281"/>
                    <a:gd name="f357" fmla="*/ f259 1 471"/>
                    <a:gd name="f358" fmla="*/ f260 1 281"/>
                    <a:gd name="f359" fmla="*/ f261 1 471"/>
                    <a:gd name="f360" fmla="*/ f262 1 281"/>
                    <a:gd name="f361" fmla="*/ f263 1 471"/>
                    <a:gd name="f362" fmla="*/ f264 1 471"/>
                    <a:gd name="f363" fmla="*/ f265 1 471"/>
                    <a:gd name="f364" fmla="*/ f266 1 471"/>
                    <a:gd name="f365" fmla="*/ f267 1 281"/>
                    <a:gd name="f366" fmla="*/ f268 1 471"/>
                    <a:gd name="f367" fmla="*/ f269 1 471"/>
                    <a:gd name="f368" fmla="*/ f270 1 281"/>
                    <a:gd name="f369" fmla="*/ f271 1 471"/>
                    <a:gd name="f370" fmla="*/ f272 1 281"/>
                    <a:gd name="f371" fmla="*/ f273 1 471"/>
                    <a:gd name="f372" fmla="*/ f274 1 281"/>
                    <a:gd name="f373" fmla="*/ f275 1 471"/>
                    <a:gd name="f374" fmla="*/ f276 1 281"/>
                    <a:gd name="f375" fmla="*/ f277 1 471"/>
                    <a:gd name="f376" fmla="*/ f278 1 281"/>
                    <a:gd name="f377" fmla="*/ f279 1 471"/>
                    <a:gd name="f378" fmla="*/ f280 1 281"/>
                    <a:gd name="f379" fmla="*/ f281 1 471"/>
                    <a:gd name="f380" fmla="*/ f282 1 471"/>
                    <a:gd name="f381" fmla="*/ f283 1 281"/>
                    <a:gd name="f382" fmla="*/ f284 1 471"/>
                    <a:gd name="f383" fmla="*/ f285 1 281"/>
                    <a:gd name="f384" fmla="*/ f286 1 281"/>
                    <a:gd name="f385" fmla="*/ f287 1 471"/>
                    <a:gd name="f386" fmla="*/ f288 1 281"/>
                    <a:gd name="f387" fmla="*/ f289 1 471"/>
                    <a:gd name="f388" fmla="*/ f290 1 281"/>
                    <a:gd name="f389" fmla="*/ f291 1 471"/>
                    <a:gd name="f390" fmla="*/ f292 1 281"/>
                    <a:gd name="f391" fmla="*/ f293 1 471"/>
                    <a:gd name="f392" fmla="*/ f294 1 281"/>
                    <a:gd name="f393" fmla="*/ f295 1 281"/>
                    <a:gd name="f394" fmla="*/ f296 1 471"/>
                    <a:gd name="f395" fmla="*/ f297 1 471"/>
                    <a:gd name="f396" fmla="*/ f298 1 281"/>
                    <a:gd name="f397" fmla="*/ f299 1 471"/>
                    <a:gd name="f398" fmla="*/ f300 1 281"/>
                    <a:gd name="f399" fmla="*/ f301 1 471"/>
                    <a:gd name="f400" fmla="*/ f302 1 281"/>
                    <a:gd name="f401" fmla="*/ f303 1 471"/>
                    <a:gd name="f402" fmla="*/ f304 1 281"/>
                    <a:gd name="f403" fmla="*/ f305 1 471"/>
                    <a:gd name="f404" fmla="*/ f306 1 471"/>
                    <a:gd name="f405" fmla="*/ f307 1 281"/>
                    <a:gd name="f406" fmla="*/ f308 1 471"/>
                    <a:gd name="f407" fmla="*/ f309 1 281"/>
                    <a:gd name="f408" fmla="*/ 0 1 f211"/>
                    <a:gd name="f409" fmla="*/ f205 1 f211"/>
                    <a:gd name="f410" fmla="*/ 0 1 f212"/>
                    <a:gd name="f411" fmla="*/ f206 1 f212"/>
                    <a:gd name="f412" fmla="*/ f311 1 f211"/>
                    <a:gd name="f413" fmla="*/ f312 1 f212"/>
                    <a:gd name="f414" fmla="*/ f313 1 f211"/>
                    <a:gd name="f415" fmla="*/ f314 1 f212"/>
                    <a:gd name="f416" fmla="*/ f315 1 f211"/>
                    <a:gd name="f417" fmla="*/ f316 1 f212"/>
                    <a:gd name="f418" fmla="*/ f317 1 f211"/>
                    <a:gd name="f419" fmla="*/ f318 1 f212"/>
                    <a:gd name="f420" fmla="*/ f319 1 f211"/>
                    <a:gd name="f421" fmla="*/ f320 1 f212"/>
                    <a:gd name="f422" fmla="*/ f321 1 f211"/>
                    <a:gd name="f423" fmla="*/ f322 1 f212"/>
                    <a:gd name="f424" fmla="*/ f323 1 f211"/>
                    <a:gd name="f425" fmla="*/ f324 1 f212"/>
                    <a:gd name="f426" fmla="*/ f325 1 f211"/>
                    <a:gd name="f427" fmla="*/ f326 1 f212"/>
                    <a:gd name="f428" fmla="*/ f327 1 f211"/>
                    <a:gd name="f429" fmla="*/ f328 1 f212"/>
                    <a:gd name="f430" fmla="*/ f329 1 f211"/>
                    <a:gd name="f431" fmla="*/ f330 1 f212"/>
                    <a:gd name="f432" fmla="*/ f331 1 f211"/>
                    <a:gd name="f433" fmla="*/ f332 1 f212"/>
                    <a:gd name="f434" fmla="*/ f333 1 f211"/>
                    <a:gd name="f435" fmla="*/ f334 1 f212"/>
                    <a:gd name="f436" fmla="*/ f335 1 f212"/>
                    <a:gd name="f437" fmla="*/ f336 1 f211"/>
                    <a:gd name="f438" fmla="*/ f337 1 f212"/>
                    <a:gd name="f439" fmla="*/ f338 1 f211"/>
                    <a:gd name="f440" fmla="*/ f339 1 f212"/>
                    <a:gd name="f441" fmla="*/ f340 1 f211"/>
                    <a:gd name="f442" fmla="*/ f341 1 f212"/>
                    <a:gd name="f443" fmla="*/ f342 1 f211"/>
                    <a:gd name="f444" fmla="*/ f343 1 f212"/>
                    <a:gd name="f445" fmla="*/ f344 1 f211"/>
                    <a:gd name="f446" fmla="*/ f345 1 f212"/>
                    <a:gd name="f447" fmla="*/ f346 1 f211"/>
                    <a:gd name="f448" fmla="*/ f347 1 f212"/>
                    <a:gd name="f449" fmla="*/ f348 1 f211"/>
                    <a:gd name="f450" fmla="*/ f349 1 f212"/>
                    <a:gd name="f451" fmla="*/ f350 1 f211"/>
                    <a:gd name="f452" fmla="*/ f351 1 f212"/>
                    <a:gd name="f453" fmla="*/ f352 1 f211"/>
                    <a:gd name="f454" fmla="*/ f353 1 f212"/>
                    <a:gd name="f455" fmla="*/ f354 1 f211"/>
                    <a:gd name="f456" fmla="*/ f355 1 f211"/>
                    <a:gd name="f457" fmla="*/ f356 1 f212"/>
                    <a:gd name="f458" fmla="*/ f357 1 f211"/>
                    <a:gd name="f459" fmla="*/ f358 1 f212"/>
                    <a:gd name="f460" fmla="*/ f359 1 f211"/>
                    <a:gd name="f461" fmla="*/ f360 1 f212"/>
                    <a:gd name="f462" fmla="*/ f361 1 f211"/>
                    <a:gd name="f463" fmla="*/ f362 1 f211"/>
                    <a:gd name="f464" fmla="*/ f363 1 f211"/>
                    <a:gd name="f465" fmla="*/ f364 1 f211"/>
                    <a:gd name="f466" fmla="*/ f365 1 f212"/>
                    <a:gd name="f467" fmla="*/ f366 1 f211"/>
                    <a:gd name="f468" fmla="*/ f367 1 f211"/>
                    <a:gd name="f469" fmla="*/ f368 1 f212"/>
                    <a:gd name="f470" fmla="*/ f369 1 f211"/>
                    <a:gd name="f471" fmla="*/ f370 1 f212"/>
                    <a:gd name="f472" fmla="*/ f371 1 f211"/>
                    <a:gd name="f473" fmla="*/ f372 1 f212"/>
                    <a:gd name="f474" fmla="*/ f373 1 f211"/>
                    <a:gd name="f475" fmla="*/ f374 1 f212"/>
                    <a:gd name="f476" fmla="*/ f375 1 f211"/>
                    <a:gd name="f477" fmla="*/ f376 1 f212"/>
                    <a:gd name="f478" fmla="*/ f377 1 f211"/>
                    <a:gd name="f479" fmla="*/ f378 1 f212"/>
                    <a:gd name="f480" fmla="*/ f379 1 f211"/>
                    <a:gd name="f481" fmla="*/ f380 1 f211"/>
                    <a:gd name="f482" fmla="*/ f381 1 f212"/>
                    <a:gd name="f483" fmla="*/ f382 1 f211"/>
                    <a:gd name="f484" fmla="*/ f383 1 f212"/>
                    <a:gd name="f485" fmla="*/ f384 1 f212"/>
                    <a:gd name="f486" fmla="*/ f385 1 f211"/>
                    <a:gd name="f487" fmla="*/ f386 1 f212"/>
                    <a:gd name="f488" fmla="*/ f387 1 f211"/>
                    <a:gd name="f489" fmla="*/ f388 1 f212"/>
                    <a:gd name="f490" fmla="*/ f389 1 f211"/>
                    <a:gd name="f491" fmla="*/ f390 1 f212"/>
                    <a:gd name="f492" fmla="*/ f391 1 f211"/>
                    <a:gd name="f493" fmla="*/ f392 1 f212"/>
                    <a:gd name="f494" fmla="*/ f393 1 f212"/>
                    <a:gd name="f495" fmla="*/ f394 1 f211"/>
                    <a:gd name="f496" fmla="*/ f395 1 f211"/>
                    <a:gd name="f497" fmla="*/ f396 1 f212"/>
                    <a:gd name="f498" fmla="*/ f397 1 f211"/>
                    <a:gd name="f499" fmla="*/ f398 1 f212"/>
                    <a:gd name="f500" fmla="*/ f399 1 f211"/>
                    <a:gd name="f501" fmla="*/ f400 1 f212"/>
                    <a:gd name="f502" fmla="*/ f401 1 f211"/>
                    <a:gd name="f503" fmla="*/ f402 1 f212"/>
                    <a:gd name="f504" fmla="*/ f403 1 f211"/>
                    <a:gd name="f505" fmla="*/ f404 1 f211"/>
                    <a:gd name="f506" fmla="*/ f405 1 f212"/>
                    <a:gd name="f507" fmla="*/ f406 1 f211"/>
                    <a:gd name="f508" fmla="*/ f407 1 f212"/>
                    <a:gd name="f509" fmla="*/ f408 f202 1"/>
                    <a:gd name="f510" fmla="*/ f409 f202 1"/>
                    <a:gd name="f511" fmla="*/ f411 f203 1"/>
                    <a:gd name="f512" fmla="*/ f410 f203 1"/>
                    <a:gd name="f513" fmla="*/ f412 f202 1"/>
                    <a:gd name="f514" fmla="*/ f413 f203 1"/>
                    <a:gd name="f515" fmla="*/ f414 f202 1"/>
                    <a:gd name="f516" fmla="*/ f415 f203 1"/>
                    <a:gd name="f517" fmla="*/ f416 f202 1"/>
                    <a:gd name="f518" fmla="*/ f417 f203 1"/>
                    <a:gd name="f519" fmla="*/ f418 f202 1"/>
                    <a:gd name="f520" fmla="*/ f419 f203 1"/>
                    <a:gd name="f521" fmla="*/ f420 f202 1"/>
                    <a:gd name="f522" fmla="*/ f421 f203 1"/>
                    <a:gd name="f523" fmla="*/ f422 f202 1"/>
                    <a:gd name="f524" fmla="*/ f423 f203 1"/>
                    <a:gd name="f525" fmla="*/ f424 f202 1"/>
                    <a:gd name="f526" fmla="*/ f425 f203 1"/>
                    <a:gd name="f527" fmla="*/ f426 f202 1"/>
                    <a:gd name="f528" fmla="*/ f427 f203 1"/>
                    <a:gd name="f529" fmla="*/ f428 f202 1"/>
                    <a:gd name="f530" fmla="*/ f429 f203 1"/>
                    <a:gd name="f531" fmla="*/ f430 f202 1"/>
                    <a:gd name="f532" fmla="*/ f431 f203 1"/>
                    <a:gd name="f533" fmla="*/ f432 f202 1"/>
                    <a:gd name="f534" fmla="*/ f433 f203 1"/>
                    <a:gd name="f535" fmla="*/ f434 f202 1"/>
                    <a:gd name="f536" fmla="*/ f435 f203 1"/>
                    <a:gd name="f537" fmla="*/ f436 f203 1"/>
                    <a:gd name="f538" fmla="*/ f437 f202 1"/>
                    <a:gd name="f539" fmla="*/ f438 f203 1"/>
                    <a:gd name="f540" fmla="*/ f439 f202 1"/>
                    <a:gd name="f541" fmla="*/ f440 f203 1"/>
                    <a:gd name="f542" fmla="*/ f441 f202 1"/>
                    <a:gd name="f543" fmla="*/ f442 f203 1"/>
                    <a:gd name="f544" fmla="*/ f443 f202 1"/>
                    <a:gd name="f545" fmla="*/ f444 f203 1"/>
                    <a:gd name="f546" fmla="*/ f445 f202 1"/>
                    <a:gd name="f547" fmla="*/ f446 f203 1"/>
                    <a:gd name="f548" fmla="*/ f447 f202 1"/>
                    <a:gd name="f549" fmla="*/ f448 f203 1"/>
                    <a:gd name="f550" fmla="*/ f449 f202 1"/>
                    <a:gd name="f551" fmla="*/ f450 f203 1"/>
                    <a:gd name="f552" fmla="*/ f451 f202 1"/>
                    <a:gd name="f553" fmla="*/ f452 f203 1"/>
                    <a:gd name="f554" fmla="*/ f453 f202 1"/>
                    <a:gd name="f555" fmla="*/ f454 f203 1"/>
                    <a:gd name="f556" fmla="*/ f455 f202 1"/>
                    <a:gd name="f557" fmla="*/ f456 f202 1"/>
                    <a:gd name="f558" fmla="*/ f457 f203 1"/>
                    <a:gd name="f559" fmla="*/ f458 f202 1"/>
                    <a:gd name="f560" fmla="*/ f459 f203 1"/>
                    <a:gd name="f561" fmla="*/ f460 f202 1"/>
                    <a:gd name="f562" fmla="*/ f461 f203 1"/>
                    <a:gd name="f563" fmla="*/ f462 f202 1"/>
                    <a:gd name="f564" fmla="*/ f463 f202 1"/>
                    <a:gd name="f565" fmla="*/ f464 f202 1"/>
                    <a:gd name="f566" fmla="*/ f465 f202 1"/>
                    <a:gd name="f567" fmla="*/ f466 f203 1"/>
                    <a:gd name="f568" fmla="*/ f467 f202 1"/>
                    <a:gd name="f569" fmla="*/ f468 f202 1"/>
                    <a:gd name="f570" fmla="*/ f469 f203 1"/>
                    <a:gd name="f571" fmla="*/ f470 f202 1"/>
                    <a:gd name="f572" fmla="*/ f471 f203 1"/>
                    <a:gd name="f573" fmla="*/ f472 f202 1"/>
                    <a:gd name="f574" fmla="*/ f473 f203 1"/>
                    <a:gd name="f575" fmla="*/ f474 f202 1"/>
                    <a:gd name="f576" fmla="*/ f475 f203 1"/>
                    <a:gd name="f577" fmla="*/ f476 f202 1"/>
                    <a:gd name="f578" fmla="*/ f477 f203 1"/>
                    <a:gd name="f579" fmla="*/ f478 f202 1"/>
                    <a:gd name="f580" fmla="*/ f479 f203 1"/>
                    <a:gd name="f581" fmla="*/ f480 f202 1"/>
                    <a:gd name="f582" fmla="*/ f481 f202 1"/>
                    <a:gd name="f583" fmla="*/ f482 f203 1"/>
                    <a:gd name="f584" fmla="*/ f483 f202 1"/>
                    <a:gd name="f585" fmla="*/ f484 f203 1"/>
                    <a:gd name="f586" fmla="*/ f485 f203 1"/>
                    <a:gd name="f587" fmla="*/ f486 f202 1"/>
                    <a:gd name="f588" fmla="*/ f487 f203 1"/>
                    <a:gd name="f589" fmla="*/ f488 f202 1"/>
                    <a:gd name="f590" fmla="*/ f489 f203 1"/>
                    <a:gd name="f591" fmla="*/ f490 f202 1"/>
                    <a:gd name="f592" fmla="*/ f491 f203 1"/>
                    <a:gd name="f593" fmla="*/ f492 f202 1"/>
                    <a:gd name="f594" fmla="*/ f493 f203 1"/>
                    <a:gd name="f595" fmla="*/ f494 f203 1"/>
                    <a:gd name="f596" fmla="*/ f495 f202 1"/>
                    <a:gd name="f597" fmla="*/ f496 f202 1"/>
                    <a:gd name="f598" fmla="*/ f497 f203 1"/>
                    <a:gd name="f599" fmla="*/ f498 f202 1"/>
                    <a:gd name="f600" fmla="*/ f499 f203 1"/>
                    <a:gd name="f601" fmla="*/ f500 f202 1"/>
                    <a:gd name="f602" fmla="*/ f501 f203 1"/>
                    <a:gd name="f603" fmla="*/ f502 f202 1"/>
                    <a:gd name="f604" fmla="*/ f503 f203 1"/>
                    <a:gd name="f605" fmla="*/ f504 f202 1"/>
                    <a:gd name="f606" fmla="*/ f505 f202 1"/>
                    <a:gd name="f607" fmla="*/ f506 f203 1"/>
                    <a:gd name="f608" fmla="*/ f507 f202 1"/>
                    <a:gd name="f609" fmla="*/ f508 f203 1"/>
                  </a:gdLst>
                  <a:ahLst/>
                  <a:cxnLst>
                    <a:cxn ang="3cd4">
                      <a:pos x="hc" y="t"/>
                    </a:cxn>
                    <a:cxn ang="0">
                      <a:pos x="r" y="vc"/>
                    </a:cxn>
                    <a:cxn ang="cd4">
                      <a:pos x="hc" y="b"/>
                    </a:cxn>
                    <a:cxn ang="cd2">
                      <a:pos x="l" y="vc"/>
                    </a:cxn>
                    <a:cxn ang="f310">
                      <a:pos x="f513" y="f514"/>
                    </a:cxn>
                    <a:cxn ang="f310">
                      <a:pos x="f515" y="f516"/>
                    </a:cxn>
                    <a:cxn ang="f310">
                      <a:pos x="f517" y="f518"/>
                    </a:cxn>
                    <a:cxn ang="f310">
                      <a:pos x="f519" y="f520"/>
                    </a:cxn>
                    <a:cxn ang="f310">
                      <a:pos x="f521" y="f522"/>
                    </a:cxn>
                    <a:cxn ang="f310">
                      <a:pos x="f523" y="f524"/>
                    </a:cxn>
                    <a:cxn ang="f310">
                      <a:pos x="f525" y="f526"/>
                    </a:cxn>
                    <a:cxn ang="f310">
                      <a:pos x="f527" y="f528"/>
                    </a:cxn>
                    <a:cxn ang="f310">
                      <a:pos x="f529" y="f530"/>
                    </a:cxn>
                    <a:cxn ang="f310">
                      <a:pos x="f531" y="f532"/>
                    </a:cxn>
                    <a:cxn ang="f310">
                      <a:pos x="f533" y="f534"/>
                    </a:cxn>
                    <a:cxn ang="f310">
                      <a:pos x="f535" y="f536"/>
                    </a:cxn>
                    <a:cxn ang="f310">
                      <a:pos x="f515" y="f537"/>
                    </a:cxn>
                    <a:cxn ang="f310">
                      <a:pos x="f538" y="f539"/>
                    </a:cxn>
                    <a:cxn ang="f310">
                      <a:pos x="f540" y="f541"/>
                    </a:cxn>
                    <a:cxn ang="f310">
                      <a:pos x="f542" y="f543"/>
                    </a:cxn>
                    <a:cxn ang="f310">
                      <a:pos x="f544" y="f545"/>
                    </a:cxn>
                    <a:cxn ang="f310">
                      <a:pos x="f546" y="f547"/>
                    </a:cxn>
                    <a:cxn ang="f310">
                      <a:pos x="f548" y="f549"/>
                    </a:cxn>
                    <a:cxn ang="f310">
                      <a:pos x="f550" y="f551"/>
                    </a:cxn>
                    <a:cxn ang="f310">
                      <a:pos x="f552" y="f553"/>
                    </a:cxn>
                    <a:cxn ang="f310">
                      <a:pos x="f554" y="f555"/>
                    </a:cxn>
                    <a:cxn ang="f310">
                      <a:pos x="f556" y="f551"/>
                    </a:cxn>
                    <a:cxn ang="f310">
                      <a:pos x="f557" y="f558"/>
                    </a:cxn>
                    <a:cxn ang="f310">
                      <a:pos x="f559" y="f560"/>
                    </a:cxn>
                    <a:cxn ang="f310">
                      <a:pos x="f561" y="f562"/>
                    </a:cxn>
                    <a:cxn ang="f310">
                      <a:pos x="f563" y="f558"/>
                    </a:cxn>
                    <a:cxn ang="f310">
                      <a:pos x="f564" y="f558"/>
                    </a:cxn>
                    <a:cxn ang="f310">
                      <a:pos x="f565" y="f539"/>
                    </a:cxn>
                    <a:cxn ang="f310">
                      <a:pos x="f566" y="f567"/>
                    </a:cxn>
                    <a:cxn ang="f310">
                      <a:pos x="f568" y="f536"/>
                    </a:cxn>
                    <a:cxn ang="f310">
                      <a:pos x="f569" y="f570"/>
                    </a:cxn>
                    <a:cxn ang="f310">
                      <a:pos x="f571" y="f572"/>
                    </a:cxn>
                    <a:cxn ang="f310">
                      <a:pos x="f573" y="f574"/>
                    </a:cxn>
                    <a:cxn ang="f310">
                      <a:pos x="f575" y="f576"/>
                    </a:cxn>
                    <a:cxn ang="f310">
                      <a:pos x="f577" y="f578"/>
                    </a:cxn>
                    <a:cxn ang="f310">
                      <a:pos x="f579" y="f580"/>
                    </a:cxn>
                    <a:cxn ang="f310">
                      <a:pos x="f581" y="f532"/>
                    </a:cxn>
                    <a:cxn ang="f310">
                      <a:pos x="f582" y="f583"/>
                    </a:cxn>
                    <a:cxn ang="f310">
                      <a:pos x="f584" y="f585"/>
                    </a:cxn>
                    <a:cxn ang="f310">
                      <a:pos x="f581" y="f586"/>
                    </a:cxn>
                    <a:cxn ang="f310">
                      <a:pos x="f587" y="f588"/>
                    </a:cxn>
                    <a:cxn ang="f310">
                      <a:pos x="f589" y="f590"/>
                    </a:cxn>
                    <a:cxn ang="f310">
                      <a:pos x="f591" y="f592"/>
                    </a:cxn>
                    <a:cxn ang="f310">
                      <a:pos x="f593" y="f594"/>
                    </a:cxn>
                    <a:cxn ang="f310">
                      <a:pos x="f593" y="f595"/>
                    </a:cxn>
                    <a:cxn ang="f310">
                      <a:pos x="f596" y="f594"/>
                    </a:cxn>
                    <a:cxn ang="f310">
                      <a:pos x="f597" y="f598"/>
                    </a:cxn>
                    <a:cxn ang="f310">
                      <a:pos x="f599" y="f600"/>
                    </a:cxn>
                    <a:cxn ang="f310">
                      <a:pos x="f601" y="f602"/>
                    </a:cxn>
                    <a:cxn ang="f310">
                      <a:pos x="f603" y="f604"/>
                    </a:cxn>
                    <a:cxn ang="f310">
                      <a:pos x="f605" y="f522"/>
                    </a:cxn>
                    <a:cxn ang="f310">
                      <a:pos x="f606" y="f607"/>
                    </a:cxn>
                    <a:cxn ang="f310">
                      <a:pos x="f608" y="f609"/>
                    </a:cxn>
                  </a:cxnLst>
                  <a:rect l="f509" t="f512" r="f510" b="f511"/>
                  <a:pathLst>
                    <a:path w="471" h="281">
                      <a:moveTo>
                        <a:pt x="f8" y="f9"/>
                      </a:moveTo>
                      <a:cubicBezTo>
                        <a:pt x="f10" y="f7"/>
                        <a:pt x="f11" y="f12"/>
                        <a:pt x="f13" y="f14"/>
                      </a:cubicBezTo>
                      <a:cubicBezTo>
                        <a:pt x="f15" y="f16"/>
                        <a:pt x="f17" y="f18"/>
                        <a:pt x="f17" y="f18"/>
                      </a:cubicBezTo>
                      <a:cubicBezTo>
                        <a:pt x="f8" y="f19"/>
                        <a:pt x="f20" y="f21"/>
                        <a:pt x="f22" y="f23"/>
                      </a:cubicBezTo>
                      <a:cubicBezTo>
                        <a:pt x="f24" y="f25"/>
                        <a:pt x="f26" y="f27"/>
                        <a:pt x="f26" y="f27"/>
                      </a:cubicBezTo>
                      <a:cubicBezTo>
                        <a:pt x="f5" y="f28"/>
                        <a:pt x="f29" y="f30"/>
                        <a:pt x="f5" y="f31"/>
                      </a:cubicBezTo>
                      <a:cubicBezTo>
                        <a:pt x="f32" y="f33"/>
                        <a:pt x="f34" y="f35"/>
                        <a:pt x="f36" y="f2"/>
                      </a:cubicBezTo>
                      <a:cubicBezTo>
                        <a:pt x="f37" y="f38"/>
                        <a:pt x="f37" y="f39"/>
                        <a:pt x="f40" y="f41"/>
                      </a:cubicBezTo>
                      <a:cubicBezTo>
                        <a:pt x="f26" y="f42"/>
                        <a:pt x="f32" y="f43"/>
                        <a:pt x="f32" y="f44"/>
                      </a:cubicBezTo>
                      <a:cubicBezTo>
                        <a:pt x="f32" y="f45"/>
                        <a:pt x="f22" y="f46"/>
                        <a:pt x="f47" y="f48"/>
                      </a:cubicBezTo>
                      <a:cubicBezTo>
                        <a:pt x="f10" y="f49"/>
                        <a:pt x="f50" y="f51"/>
                        <a:pt x="f52" y="f53"/>
                      </a:cubicBezTo>
                      <a:cubicBezTo>
                        <a:pt x="f54" y="f55"/>
                        <a:pt x="f56" y="f57"/>
                        <a:pt x="f58" y="f59"/>
                      </a:cubicBezTo>
                      <a:cubicBezTo>
                        <a:pt x="f56" y="f60"/>
                        <a:pt x="f61" y="f62"/>
                        <a:pt x="f13" y="f63"/>
                      </a:cubicBezTo>
                      <a:cubicBezTo>
                        <a:pt x="f64" y="f65"/>
                        <a:pt x="f66" y="f67"/>
                        <a:pt x="f20" y="f10"/>
                      </a:cubicBezTo>
                      <a:cubicBezTo>
                        <a:pt x="f68" y="f61"/>
                        <a:pt x="f69" y="f10"/>
                        <a:pt x="f69" y="f65"/>
                      </a:cubicBezTo>
                      <a:cubicBezTo>
                        <a:pt x="f61" y="f70"/>
                        <a:pt x="f54" y="f54"/>
                        <a:pt x="f62" y="f71"/>
                      </a:cubicBezTo>
                      <a:cubicBezTo>
                        <a:pt x="f72" y="f17"/>
                        <a:pt x="f62" y="f37"/>
                        <a:pt x="f73" y="f74"/>
                      </a:cubicBezTo>
                      <a:cubicBezTo>
                        <a:pt x="f75" y="f76"/>
                        <a:pt x="f77" y="f29"/>
                        <a:pt x="f78" y="f5"/>
                      </a:cubicBezTo>
                      <a:cubicBezTo>
                        <a:pt x="f79" y="f80"/>
                        <a:pt x="f81" y="f5"/>
                        <a:pt x="f81" y="f32"/>
                      </a:cubicBezTo>
                      <a:cubicBezTo>
                        <a:pt x="f82" y="f36"/>
                        <a:pt x="f77" y="f24"/>
                        <a:pt x="f83" y="f84"/>
                      </a:cubicBezTo>
                      <a:cubicBezTo>
                        <a:pt x="f85" y="f76"/>
                        <a:pt x="f53" y="f86"/>
                        <a:pt x="f87" y="f86"/>
                      </a:cubicBezTo>
                      <a:cubicBezTo>
                        <a:pt x="f88" y="f26"/>
                        <a:pt x="f89" y="f34"/>
                        <a:pt x="f90" y="f76"/>
                      </a:cubicBezTo>
                      <a:cubicBezTo>
                        <a:pt x="f91" y="f76"/>
                        <a:pt x="f92" y="f84"/>
                        <a:pt x="f92" y="f84"/>
                      </a:cubicBezTo>
                      <a:cubicBezTo>
                        <a:pt x="f93" y="f22"/>
                        <a:pt x="f94" y="f24"/>
                        <a:pt x="f95" y="f37"/>
                      </a:cubicBezTo>
                      <a:cubicBezTo>
                        <a:pt x="f96" y="f8"/>
                        <a:pt x="f97" y="f17"/>
                        <a:pt x="f98" y="f13"/>
                      </a:cubicBezTo>
                      <a:cubicBezTo>
                        <a:pt x="f99" y="f17"/>
                        <a:pt x="f42" y="f20"/>
                        <a:pt x="f100" y="f101"/>
                      </a:cubicBezTo>
                      <a:cubicBezTo>
                        <a:pt x="f39" y="f22"/>
                        <a:pt x="f102" y="f37"/>
                        <a:pt x="f102" y="f37"/>
                      </a:cubicBezTo>
                      <a:cubicBezTo>
                        <a:pt x="f103" y="f69"/>
                        <a:pt x="f104" y="f20"/>
                        <a:pt x="f103" y="f37"/>
                      </a:cubicBezTo>
                      <a:cubicBezTo>
                        <a:pt x="f28" y="f101"/>
                        <a:pt x="f105" y="f69"/>
                        <a:pt x="f106" y="f10"/>
                      </a:cubicBezTo>
                      <a:cubicBezTo>
                        <a:pt x="f107" y="f56"/>
                        <a:pt x="f108" y="f109"/>
                        <a:pt x="f110" y="f111"/>
                      </a:cubicBezTo>
                      <a:cubicBezTo>
                        <a:pt x="f112" y="f59"/>
                        <a:pt x="f113" y="f114"/>
                        <a:pt x="f18" y="f59"/>
                      </a:cubicBezTo>
                      <a:cubicBezTo>
                        <a:pt x="f115" y="f116"/>
                        <a:pt x="f12" y="f116"/>
                        <a:pt x="f117" y="f118"/>
                      </a:cubicBezTo>
                      <a:cubicBezTo>
                        <a:pt x="f119" y="f114"/>
                        <a:pt x="f120" y="f121"/>
                        <a:pt x="f120" y="f121"/>
                      </a:cubicBezTo>
                      <a:cubicBezTo>
                        <a:pt x="f122" y="f123"/>
                        <a:pt x="f124" y="f114"/>
                        <a:pt x="f125" y="f75"/>
                      </a:cubicBezTo>
                      <a:cubicBezTo>
                        <a:pt x="f126" y="f81"/>
                        <a:pt x="f127" y="f128"/>
                        <a:pt x="f129" y="f130"/>
                      </a:cubicBezTo>
                      <a:cubicBezTo>
                        <a:pt x="f131" y="f79"/>
                        <a:pt x="f132" y="f82"/>
                        <a:pt x="f132" y="f82"/>
                      </a:cubicBezTo>
                      <a:cubicBezTo>
                        <a:pt x="f133" y="f87"/>
                        <a:pt x="f134" y="f135"/>
                        <a:pt x="f136" y="f49"/>
                      </a:cubicBezTo>
                      <a:cubicBezTo>
                        <a:pt x="f137" y="f138"/>
                        <a:pt x="f139" y="f140"/>
                        <a:pt x="f141" y="f48"/>
                      </a:cubicBezTo>
                      <a:cubicBezTo>
                        <a:pt x="f142" y="f93"/>
                        <a:pt x="f143" y="f144"/>
                        <a:pt x="f143" y="f144"/>
                      </a:cubicBezTo>
                      <a:cubicBezTo>
                        <a:pt x="f139" y="f145"/>
                        <a:pt x="f146" y="f147"/>
                        <a:pt x="f148" y="f149"/>
                      </a:cubicBezTo>
                      <a:cubicBezTo>
                        <a:pt x="f146" y="f150"/>
                        <a:pt x="f151" y="f152"/>
                        <a:pt x="f141" y="f95"/>
                      </a:cubicBezTo>
                      <a:cubicBezTo>
                        <a:pt x="f153" y="f96"/>
                        <a:pt x="f154" y="f149"/>
                        <a:pt x="f155" y="f98"/>
                      </a:cubicBezTo>
                      <a:cubicBezTo>
                        <a:pt x="f156" y="f45"/>
                        <a:pt x="f157" y="f158"/>
                        <a:pt x="f159" y="f160"/>
                      </a:cubicBezTo>
                      <a:cubicBezTo>
                        <a:pt x="f161" y="f43"/>
                        <a:pt x="f162" y="f163"/>
                        <a:pt x="f164" y="f165"/>
                      </a:cubicBezTo>
                      <a:cubicBezTo>
                        <a:pt x="f166" y="f39"/>
                        <a:pt x="f167" y="f168"/>
                        <a:pt x="f169" y="f38"/>
                      </a:cubicBezTo>
                      <a:cubicBezTo>
                        <a:pt x="f164" y="f170"/>
                        <a:pt x="f171" y="f38"/>
                        <a:pt x="f169" y="f170"/>
                      </a:cubicBezTo>
                      <a:cubicBezTo>
                        <a:pt x="f172" y="f104"/>
                        <a:pt x="f173" y="f102"/>
                        <a:pt x="f174" y="f38"/>
                      </a:cubicBezTo>
                      <a:cubicBezTo>
                        <a:pt x="f175" y="f38"/>
                        <a:pt x="f176" y="f168"/>
                        <a:pt x="f176" y="f168"/>
                      </a:cubicBezTo>
                      <a:cubicBezTo>
                        <a:pt x="f177" y="f178"/>
                        <a:pt x="f179" y="f180"/>
                        <a:pt x="f181" y="f33"/>
                      </a:cubicBezTo>
                      <a:cubicBezTo>
                        <a:pt x="f182" y="f183"/>
                        <a:pt x="f184" y="f185"/>
                        <a:pt x="f186" y="f187"/>
                      </a:cubicBezTo>
                      <a:cubicBezTo>
                        <a:pt x="f188" y="f189"/>
                        <a:pt x="f190" y="f103"/>
                        <a:pt x="f191" y="f105"/>
                      </a:cubicBezTo>
                      <a:cubicBezTo>
                        <a:pt x="f192" y="f193"/>
                        <a:pt x="f6" y="f27"/>
                        <a:pt x="f6" y="f27"/>
                      </a:cubicBezTo>
                      <a:cubicBezTo>
                        <a:pt x="f192" y="f110"/>
                        <a:pt x="f194" y="f16"/>
                        <a:pt x="f195" y="f196"/>
                      </a:cubicBezTo>
                      <a:cubicBezTo>
                        <a:pt x="f186" y="f197"/>
                        <a:pt x="f198" y="f199"/>
                        <a:pt x="f200" y="f7"/>
                      </a:cubicBezTo>
                    </a:path>
                  </a:pathLst>
                </a:cu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1" name="Freeform 31">
                  <a:extLst>
                    <a:ext uri="{FF2B5EF4-FFF2-40B4-BE49-F238E27FC236}">
                      <a16:creationId xmlns:a16="http://schemas.microsoft.com/office/drawing/2014/main" id="{E65B3A54-9423-CBCF-0CF9-0BA2C0B6ED64}"/>
                    </a:ext>
                  </a:extLst>
                </p:cNvPr>
                <p:cNvSpPr/>
                <p:nvPr/>
              </p:nvSpPr>
              <p:spPr>
                <a:xfrm>
                  <a:off x="6159498" y="-15873"/>
                  <a:ext cx="1562096" cy="1098551"/>
                </a:xfrm>
                <a:custGeom>
                  <a:avLst/>
                  <a:gdLst>
                    <a:gd name="f0" fmla="val 10800000"/>
                    <a:gd name="f1" fmla="val 5400000"/>
                    <a:gd name="f2" fmla="val 180"/>
                    <a:gd name="f3" fmla="val w"/>
                    <a:gd name="f4" fmla="val h"/>
                    <a:gd name="f5" fmla="val 0"/>
                    <a:gd name="f6" fmla="val 984"/>
                    <a:gd name="f7" fmla="val 844"/>
                    <a:gd name="f8" fmla="val 82"/>
                    <a:gd name="f9" fmla="val 38"/>
                    <a:gd name="f10" fmla="val 406"/>
                    <a:gd name="f11" fmla="val 6"/>
                    <a:gd name="f12" fmla="val 497"/>
                    <a:gd name="f13" fmla="val 22"/>
                    <a:gd name="f14" fmla="val 465"/>
                    <a:gd name="f15" fmla="val 474"/>
                    <a:gd name="f16" fmla="val 54"/>
                    <a:gd name="f17" fmla="val 492"/>
                    <a:gd name="f18" fmla="val 48"/>
                    <a:gd name="f19" fmla="val 484"/>
                    <a:gd name="f20" fmla="val 40"/>
                    <a:gd name="f21" fmla="val 502"/>
                    <a:gd name="f22" fmla="val 34"/>
                    <a:gd name="f23" fmla="val 510"/>
                    <a:gd name="f24" fmla="val 37"/>
                    <a:gd name="f25" fmla="val 517"/>
                    <a:gd name="f26" fmla="val 46"/>
                    <a:gd name="f27" fmla="val 526"/>
                    <a:gd name="f28" fmla="val 534"/>
                    <a:gd name="f29" fmla="val 550"/>
                    <a:gd name="f30" fmla="val 556"/>
                    <a:gd name="f31" fmla="val 55"/>
                    <a:gd name="f32" fmla="val 552"/>
                    <a:gd name="f33" fmla="val 60"/>
                    <a:gd name="f34" fmla="val 542"/>
                    <a:gd name="f35" fmla="val 74"/>
                    <a:gd name="f36" fmla="val 555"/>
                    <a:gd name="f37" fmla="val 114"/>
                    <a:gd name="f38" fmla="val 102"/>
                    <a:gd name="f39" fmla="val 578"/>
                    <a:gd name="f40" fmla="val 130"/>
                    <a:gd name="f41" fmla="val 584"/>
                    <a:gd name="f42" fmla="val 148"/>
                    <a:gd name="f43" fmla="val 590"/>
                    <a:gd name="f44" fmla="val 606"/>
                    <a:gd name="f45" fmla="val 138"/>
                    <a:gd name="f46" fmla="val 600"/>
                    <a:gd name="f47" fmla="val 119"/>
                    <a:gd name="f48" fmla="val 594"/>
                    <a:gd name="f49" fmla="val 107"/>
                    <a:gd name="f50" fmla="val 586"/>
                    <a:gd name="f51" fmla="val 90"/>
                    <a:gd name="f52" fmla="val 583"/>
                    <a:gd name="f53" fmla="val 66"/>
                    <a:gd name="f54" fmla="val 585"/>
                    <a:gd name="f55" fmla="val 44"/>
                    <a:gd name="f56" fmla="val 597"/>
                    <a:gd name="f57" fmla="val 56"/>
                    <a:gd name="f58" fmla="val 70"/>
                    <a:gd name="f59" fmla="val 609"/>
                    <a:gd name="f60" fmla="val 86"/>
                    <a:gd name="f61" fmla="val 608"/>
                    <a:gd name="f62" fmla="val 117"/>
                    <a:gd name="f63" fmla="val 626"/>
                    <a:gd name="f64" fmla="val 648"/>
                    <a:gd name="f65" fmla="val 97"/>
                    <a:gd name="f66" fmla="val 646"/>
                    <a:gd name="f67" fmla="val 104"/>
                    <a:gd name="f68" fmla="val 642"/>
                    <a:gd name="f69" fmla="val 126"/>
                    <a:gd name="f70" fmla="val 650"/>
                    <a:gd name="f71" fmla="val 150"/>
                    <a:gd name="f72" fmla="val 665"/>
                    <a:gd name="f73" fmla="val 141"/>
                    <a:gd name="f74" fmla="val 682"/>
                    <a:gd name="f75" fmla="val 689"/>
                    <a:gd name="f76" fmla="val 108"/>
                    <a:gd name="f77" fmla="val 673"/>
                    <a:gd name="f78" fmla="val 124"/>
                    <a:gd name="f79" fmla="val 98"/>
                    <a:gd name="f80" fmla="val 683"/>
                    <a:gd name="f81" fmla="val 94"/>
                    <a:gd name="f82" fmla="val 690"/>
                    <a:gd name="f83" fmla="val 96"/>
                    <a:gd name="f84" fmla="val 694"/>
                    <a:gd name="f85" fmla="val 698"/>
                    <a:gd name="f86" fmla="val 92"/>
                    <a:gd name="f87" fmla="val 702"/>
                    <a:gd name="f88" fmla="val 89"/>
                    <a:gd name="f89" fmla="val 706"/>
                    <a:gd name="f90" fmla="val 717"/>
                    <a:gd name="f91" fmla="val 688"/>
                    <a:gd name="f92" fmla="val 742"/>
                    <a:gd name="f93" fmla="val 748"/>
                    <a:gd name="f94" fmla="val 27"/>
                    <a:gd name="f95" fmla="val 741"/>
                    <a:gd name="f96" fmla="val 9"/>
                    <a:gd name="f97" fmla="val 762"/>
                    <a:gd name="f98" fmla="val 2"/>
                    <a:gd name="f99" fmla="val 788"/>
                    <a:gd name="f100" fmla="val 11"/>
                    <a:gd name="f101" fmla="val 777"/>
                    <a:gd name="f102" fmla="val 802"/>
                    <a:gd name="f103" fmla="val 831"/>
                    <a:gd name="f104" fmla="val 36"/>
                    <a:gd name="f105" fmla="val 805"/>
                    <a:gd name="f106" fmla="val 63"/>
                    <a:gd name="f107" fmla="val 798"/>
                    <a:gd name="f108" fmla="val 789"/>
                    <a:gd name="f109" fmla="val 787"/>
                    <a:gd name="f110" fmla="val 118"/>
                    <a:gd name="f111" fmla="val 801"/>
                    <a:gd name="f112" fmla="val 122"/>
                    <a:gd name="f113" fmla="val 127"/>
                    <a:gd name="f114" fmla="val 794"/>
                    <a:gd name="f115" fmla="val 133"/>
                    <a:gd name="f116" fmla="val 784"/>
                    <a:gd name="f117" fmla="val 129"/>
                    <a:gd name="f118" fmla="val 782"/>
                    <a:gd name="f119" fmla="val 134"/>
                    <a:gd name="f120" fmla="val 780"/>
                    <a:gd name="f121" fmla="val 142"/>
                    <a:gd name="f122" fmla="val 790"/>
                    <a:gd name="f123" fmla="val 158"/>
                    <a:gd name="f124" fmla="val 786"/>
                    <a:gd name="f125" fmla="val 161"/>
                    <a:gd name="f126" fmla="val 783"/>
                    <a:gd name="f127" fmla="val 165"/>
                    <a:gd name="f128" fmla="val 778"/>
                    <a:gd name="f129" fmla="val 166"/>
                    <a:gd name="f130" fmla="val 774"/>
                    <a:gd name="f131" fmla="val 167"/>
                    <a:gd name="f132" fmla="val 769"/>
                    <a:gd name="f133" fmla="val 159"/>
                    <a:gd name="f134" fmla="val 766"/>
                    <a:gd name="f135" fmla="val 162"/>
                    <a:gd name="f136" fmla="val 758"/>
                    <a:gd name="f137" fmla="val 170"/>
                    <a:gd name="f138" fmla="val 182"/>
                    <a:gd name="f139" fmla="val 804"/>
                    <a:gd name="f140" fmla="val 211"/>
                    <a:gd name="f141" fmla="val 775"/>
                    <a:gd name="f142" fmla="val 190"/>
                    <a:gd name="f143" fmla="val 186"/>
                    <a:gd name="f144" fmla="val 767"/>
                    <a:gd name="f145" fmla="val 194"/>
                    <a:gd name="f146" fmla="val 773"/>
                    <a:gd name="f147" fmla="val 202"/>
                    <a:gd name="f148" fmla="val 210"/>
                    <a:gd name="f149" fmla="val 218"/>
                    <a:gd name="f150" fmla="val 226"/>
                    <a:gd name="f151" fmla="val 813"/>
                    <a:gd name="f152" fmla="val 242"/>
                    <a:gd name="f153" fmla="val 245"/>
                    <a:gd name="f154" fmla="val 810"/>
                    <a:gd name="f155" fmla="val 262"/>
                    <a:gd name="f156" fmla="val 803"/>
                    <a:gd name="f157" fmla="val 282"/>
                    <a:gd name="f158" fmla="val 793"/>
                    <a:gd name="f159" fmla="val 301"/>
                    <a:gd name="f160" fmla="val 322"/>
                    <a:gd name="f161" fmla="val 330"/>
                    <a:gd name="f162" fmla="val 346"/>
                    <a:gd name="f163" fmla="val 785"/>
                    <a:gd name="f164" fmla="val 366"/>
                    <a:gd name="f165" fmla="val 817"/>
                    <a:gd name="f166" fmla="val 394"/>
                    <a:gd name="f167" fmla="val 830"/>
                    <a:gd name="f168" fmla="val 414"/>
                    <a:gd name="f169" fmla="val 835"/>
                    <a:gd name="f170" fmla="val 422"/>
                    <a:gd name="f171" fmla="val 841"/>
                    <a:gd name="f172" fmla="val 430"/>
                    <a:gd name="f173" fmla="val 846"/>
                    <a:gd name="f174" fmla="val 438"/>
                    <a:gd name="f175" fmla="val 849"/>
                    <a:gd name="f176" fmla="val 442"/>
                    <a:gd name="f177" fmla="val 854"/>
                    <a:gd name="f178" fmla="val 450"/>
                    <a:gd name="f179" fmla="val 853"/>
                    <a:gd name="f180" fmla="val 457"/>
                    <a:gd name="f181" fmla="val 855"/>
                    <a:gd name="f182" fmla="val 466"/>
                    <a:gd name="f183" fmla="val 850"/>
                    <a:gd name="f184" fmla="val 470"/>
                    <a:gd name="f185" fmla="val 475"/>
                    <a:gd name="f186" fmla="val 451"/>
                    <a:gd name="f187" fmla="val 811"/>
                    <a:gd name="f188" fmla="val 431"/>
                    <a:gd name="f189" fmla="val 421"/>
                    <a:gd name="f190" fmla="val 398"/>
                    <a:gd name="f191" fmla="val 379"/>
                    <a:gd name="f192" fmla="val 371"/>
                    <a:gd name="f193" fmla="val 746"/>
                    <a:gd name="f194" fmla="val 378"/>
                    <a:gd name="f195" fmla="val 368"/>
                    <a:gd name="f196" fmla="val 730"/>
                    <a:gd name="f197" fmla="val 374"/>
                    <a:gd name="f198" fmla="val 402"/>
                    <a:gd name="f199" fmla="val 699"/>
                    <a:gd name="f200" fmla="val 395"/>
                    <a:gd name="f201" fmla="val 678"/>
                    <a:gd name="f202" fmla="val 654"/>
                    <a:gd name="f203" fmla="val 386"/>
                    <a:gd name="f204" fmla="val 390"/>
                    <a:gd name="f205" fmla="val 618"/>
                    <a:gd name="f206" fmla="val 607"/>
                    <a:gd name="f207" fmla="val 411"/>
                    <a:gd name="f208" fmla="val 601"/>
                    <a:gd name="f209" fmla="val 426"/>
                    <a:gd name="f210" fmla="val 471"/>
                    <a:gd name="f211" fmla="val 593"/>
                    <a:gd name="f212" fmla="val 459"/>
                    <a:gd name="f213" fmla="val 478"/>
                    <a:gd name="f214" fmla="val 518"/>
                    <a:gd name="f215" fmla="val 622"/>
                    <a:gd name="f216" fmla="val 548"/>
                    <a:gd name="f217" fmla="val 651"/>
                    <a:gd name="f218" fmla="val 591"/>
                    <a:gd name="f219" fmla="val 666"/>
                    <a:gd name="f220" fmla="val 680"/>
                    <a:gd name="f221" fmla="val 627"/>
                    <a:gd name="f222" fmla="val 691"/>
                    <a:gd name="f223" fmla="val 623"/>
                    <a:gd name="f224" fmla="val 710"/>
                    <a:gd name="f225" fmla="val 610"/>
                    <a:gd name="f226" fmla="val 729"/>
                    <a:gd name="f227" fmla="val 616"/>
                    <a:gd name="f228" fmla="val 734"/>
                    <a:gd name="f229" fmla="val 735"/>
                    <a:gd name="f230" fmla="val 577"/>
                    <a:gd name="f231" fmla="val 731"/>
                    <a:gd name="f232" fmla="val 562"/>
                    <a:gd name="f233" fmla="val 738"/>
                    <a:gd name="f234" fmla="val 543"/>
                    <a:gd name="f235" fmla="val 547"/>
                    <a:gd name="f236" fmla="val 570"/>
                    <a:gd name="f237" fmla="val 779"/>
                    <a:gd name="f238" fmla="val 605"/>
                    <a:gd name="f239" fmla="val 770"/>
                    <a:gd name="f240" fmla="val 764"/>
                    <a:gd name="f241" fmla="val 630"/>
                    <a:gd name="f242" fmla="val 768"/>
                    <a:gd name="f243" fmla="val 634"/>
                    <a:gd name="f244" fmla="val 638"/>
                    <a:gd name="f245" fmla="val 660"/>
                    <a:gd name="f246" fmla="val 670"/>
                    <a:gd name="f247" fmla="val 667"/>
                    <a:gd name="f248" fmla="val 818"/>
                    <a:gd name="f249" fmla="val 826"/>
                    <a:gd name="f250" fmla="val 662"/>
                    <a:gd name="f251" fmla="val 661"/>
                    <a:gd name="f252" fmla="val 838"/>
                    <a:gd name="f253" fmla="val 658"/>
                    <a:gd name="f254" fmla="val 857"/>
                    <a:gd name="f255" fmla="val 664"/>
                    <a:gd name="f256" fmla="val 864"/>
                    <a:gd name="f257" fmla="val 870"/>
                    <a:gd name="f258" fmla="val 859"/>
                    <a:gd name="f259" fmla="val 887"/>
                    <a:gd name="f260" fmla="val 922"/>
                    <a:gd name="f261" fmla="val 806"/>
                    <a:gd name="f262" fmla="val 938"/>
                    <a:gd name="f263" fmla="val 941"/>
                    <a:gd name="f264" fmla="val 792"/>
                    <a:gd name="f265" fmla="val 958"/>
                    <a:gd name="f266" fmla="val 837"/>
                    <a:gd name="f267" fmla="val 928"/>
                    <a:gd name="f268" fmla="val 942"/>
                    <a:gd name="f269" fmla="val 936"/>
                    <a:gd name="f270" fmla="val 930"/>
                    <a:gd name="f271" fmla="val 914"/>
                    <a:gd name="f272" fmla="val 834"/>
                    <a:gd name="f273" fmla="val 903"/>
                    <a:gd name="f274" fmla="val 890"/>
                    <a:gd name="f275" fmla="val 821"/>
                    <a:gd name="f276" fmla="val 874"/>
                    <a:gd name="f277" fmla="val 851"/>
                    <a:gd name="f278" fmla="val 776"/>
                    <a:gd name="f279" fmla="val 882"/>
                    <a:gd name="f280" fmla="val 816"/>
                    <a:gd name="f281" fmla="val 843"/>
                    <a:gd name="f282" fmla="val 840"/>
                    <a:gd name="f283" fmla="val 824"/>
                    <a:gd name="f284" fmla="val 739"/>
                    <a:gd name="f285" fmla="val 724"/>
                    <a:gd name="f286" fmla="val 718"/>
                    <a:gd name="f287" fmla="val 791"/>
                    <a:gd name="f288" fmla="val 696"/>
                    <a:gd name="f289" fmla="val 800"/>
                    <a:gd name="f290" fmla="val 712"/>
                    <a:gd name="f291" fmla="val 709"/>
                    <a:gd name="f292" fmla="val 720"/>
                    <a:gd name="f293" fmla="val 674"/>
                    <a:gd name="f294" fmla="val 687"/>
                    <a:gd name="f295" fmla="val 657"/>
                    <a:gd name="f296" fmla="val 677"/>
                    <a:gd name="f297" fmla="val 614"/>
                    <a:gd name="f298" fmla="val 637"/>
                    <a:gd name="f299" fmla="val 580"/>
                    <a:gd name="f300" fmla="val 639"/>
                    <a:gd name="f301" fmla="val 566"/>
                    <a:gd name="f302" fmla="val 546"/>
                    <a:gd name="f303" fmla="val 617"/>
                    <a:gd name="f304" fmla="val 525"/>
                    <a:gd name="f305" fmla="val 506"/>
                    <a:gd name="f306" fmla="val 513"/>
                    <a:gd name="f307" fmla="val 572"/>
                    <a:gd name="f308" fmla="val 509"/>
                    <a:gd name="f309" fmla="val 551"/>
                    <a:gd name="f310" fmla="val 490"/>
                    <a:gd name="f311" fmla="val 538"/>
                    <a:gd name="f312" fmla="val 485"/>
                    <a:gd name="f313" fmla="val 522"/>
                    <a:gd name="f314" fmla="val 476"/>
                    <a:gd name="f315" fmla="val 515"/>
                    <a:gd name="f316" fmla="val 462"/>
                    <a:gd name="f317" fmla="val 441"/>
                    <a:gd name="f318" fmla="val 469"/>
                    <a:gd name="f319" fmla="val 486"/>
                    <a:gd name="f320" fmla="val 436"/>
                    <a:gd name="f321" fmla="val 480"/>
                    <a:gd name="f322" fmla="val 468"/>
                    <a:gd name="f323" fmla="val 427"/>
                    <a:gd name="f324" fmla="val 418"/>
                    <a:gd name="f325" fmla="val 458"/>
                    <a:gd name="f326" fmla="val 407"/>
                    <a:gd name="f327" fmla="val 447"/>
                    <a:gd name="f328" fmla="val 382"/>
                    <a:gd name="f329" fmla="val 413"/>
                    <a:gd name="f330" fmla="val 358"/>
                    <a:gd name="f331" fmla="val 399"/>
                    <a:gd name="f332" fmla="val 344"/>
                    <a:gd name="f333" fmla="val 345"/>
                    <a:gd name="f334" fmla="val 373"/>
                    <a:gd name="f335" fmla="val 342"/>
                    <a:gd name="f336" fmla="val 370"/>
                    <a:gd name="f337" fmla="val 339"/>
                    <a:gd name="f338" fmla="val 367"/>
                    <a:gd name="f339" fmla="val 334"/>
                    <a:gd name="f340" fmla="val 354"/>
                    <a:gd name="f341" fmla="val 432"/>
                    <a:gd name="f342" fmla="val 372"/>
                    <a:gd name="f343" fmla="val 446"/>
                    <a:gd name="f344" fmla="val 409"/>
                    <a:gd name="f345" fmla="val 487"/>
                    <a:gd name="f346" fmla="val 494"/>
                    <a:gd name="f347" fmla="val 423"/>
                    <a:gd name="f348" fmla="val 428"/>
                    <a:gd name="f349" fmla="val 533"/>
                    <a:gd name="f350" fmla="val 532"/>
                    <a:gd name="f351" fmla="val 507"/>
                    <a:gd name="f352" fmla="val 397"/>
                    <a:gd name="f353" fmla="val 501"/>
                    <a:gd name="f354" fmla="val 498"/>
                    <a:gd name="f355" fmla="val 391"/>
                    <a:gd name="f356" fmla="val 495"/>
                    <a:gd name="f357" fmla="val 493"/>
                    <a:gd name="f358" fmla="val 377"/>
                    <a:gd name="f359" fmla="val 452"/>
                    <a:gd name="f360" fmla="val 340"/>
                    <a:gd name="f361" fmla="val 338"/>
                    <a:gd name="f362" fmla="val 314"/>
                    <a:gd name="f363" fmla="val 306"/>
                    <a:gd name="f364" fmla="val 298"/>
                    <a:gd name="f365" fmla="val 290"/>
                    <a:gd name="f366" fmla="val 284"/>
                    <a:gd name="f367" fmla="val 357"/>
                    <a:gd name="f368" fmla="val 273"/>
                    <a:gd name="f369" fmla="val 266"/>
                    <a:gd name="f370" fmla="val 263"/>
                    <a:gd name="f371" fmla="val 337"/>
                    <a:gd name="f372" fmla="val 258"/>
                    <a:gd name="f373" fmla="val 243"/>
                    <a:gd name="f374" fmla="val 324"/>
                    <a:gd name="f375" fmla="val 225"/>
                    <a:gd name="f376" fmla="val 201"/>
                    <a:gd name="f377" fmla="val 300"/>
                    <a:gd name="f378" fmla="val 291"/>
                    <a:gd name="f379" fmla="val 178"/>
                    <a:gd name="f380" fmla="val 286"/>
                    <a:gd name="f381" fmla="val 160"/>
                    <a:gd name="f382" fmla="val 260"/>
                    <a:gd name="f383" fmla="val 192"/>
                    <a:gd name="f384" fmla="val 247"/>
                    <a:gd name="f385" fmla="val 154"/>
                    <a:gd name="f386" fmla="val 238"/>
                    <a:gd name="f387" fmla="val 111"/>
                    <a:gd name="f388" fmla="val 209"/>
                    <a:gd name="f389" fmla="val 106"/>
                    <a:gd name="f390" fmla="val 149"/>
                    <a:gd name="f391" fmla="val 76"/>
                    <a:gd name="f392" fmla="val 73"/>
                    <a:gd name="f393" fmla="val 58"/>
                    <a:gd name="f394" fmla="val 42"/>
                    <a:gd name="f395" fmla="val 50"/>
                    <a:gd name="f396" fmla="val 39"/>
                    <a:gd name="f397" fmla="val 41"/>
                    <a:gd name="f398" fmla="val 10"/>
                    <a:gd name="f399" fmla="val 30"/>
                    <a:gd name="f400" fmla="val 1"/>
                    <a:gd name="f401" fmla="val 31"/>
                    <a:gd name="f402" fmla="val 17"/>
                    <a:gd name="f403" fmla="val 65"/>
                    <a:gd name="f404" fmla="val 51"/>
                    <a:gd name="f405" fmla="val 61"/>
                    <a:gd name="f406" fmla="val 93"/>
                    <a:gd name="f407" fmla="val 95"/>
                    <a:gd name="f408" fmla="val 49"/>
                    <a:gd name="f409" fmla="val 62"/>
                    <a:gd name="f410" fmla="+- 0 0 -90"/>
                    <a:gd name="f411" fmla="*/ f3 1 984"/>
                    <a:gd name="f412" fmla="*/ f4 1 844"/>
                    <a:gd name="f413" fmla="val f5"/>
                    <a:gd name="f414" fmla="val f6"/>
                    <a:gd name="f415" fmla="val f7"/>
                    <a:gd name="f416" fmla="*/ f410 f0 1"/>
                    <a:gd name="f417" fmla="+- f415 0 f413"/>
                    <a:gd name="f418" fmla="+- f414 0 f413"/>
                    <a:gd name="f419" fmla="*/ f416 1 f2"/>
                    <a:gd name="f420" fmla="*/ f418 1 984"/>
                    <a:gd name="f421" fmla="*/ f417 1 844"/>
                    <a:gd name="f422" fmla="*/ 406 f418 1"/>
                    <a:gd name="f423" fmla="*/ 2 f417 1"/>
                    <a:gd name="f424" fmla="*/ 502 f418 1"/>
                    <a:gd name="f425" fmla="*/ 550 f418 1"/>
                    <a:gd name="f426" fmla="*/ 578 f418 1"/>
                    <a:gd name="f427" fmla="*/ 5 f417 1"/>
                    <a:gd name="f428" fmla="*/ 586 f418 1"/>
                    <a:gd name="f429" fmla="*/ 4 f417 1"/>
                    <a:gd name="f430" fmla="*/ 606 f418 1"/>
                    <a:gd name="f431" fmla="*/ 642 f418 1"/>
                    <a:gd name="f432" fmla="*/ 682 f418 1"/>
                    <a:gd name="f433" fmla="*/ 706 f418 1"/>
                    <a:gd name="f434" fmla="*/ 3 f417 1"/>
                    <a:gd name="f435" fmla="*/ 762 f418 1"/>
                    <a:gd name="f436" fmla="*/ 798 f418 1"/>
                    <a:gd name="f437" fmla="*/ 790 f418 1"/>
                    <a:gd name="f438" fmla="*/ 6 f417 1"/>
                    <a:gd name="f439" fmla="*/ 766 f418 1"/>
                    <a:gd name="f440" fmla="*/ 7 f417 1"/>
                    <a:gd name="f441" fmla="*/ 802 f418 1"/>
                    <a:gd name="f442" fmla="*/ 9 f417 1"/>
                    <a:gd name="f443" fmla="*/ 786 f418 1"/>
                    <a:gd name="f444" fmla="*/ 13 f417 1"/>
                    <a:gd name="f445" fmla="*/ 830 f418 1"/>
                    <a:gd name="f446" fmla="*/ 17 f417 1"/>
                    <a:gd name="f447" fmla="*/ 854 f418 1"/>
                    <a:gd name="f448" fmla="*/ 19 f417 1"/>
                    <a:gd name="f449" fmla="*/ 746 f418 1"/>
                    <a:gd name="f450" fmla="*/ 16 f417 1"/>
                    <a:gd name="f451" fmla="*/ 678 f418 1"/>
                    <a:gd name="f452" fmla="*/ 590 f418 1"/>
                    <a:gd name="f453" fmla="*/ 25 f417 1"/>
                    <a:gd name="f454" fmla="*/ 710 f418 1"/>
                    <a:gd name="f455" fmla="*/ 26 f417 1"/>
                    <a:gd name="f456" fmla="*/ 738 f418 1"/>
                    <a:gd name="f457" fmla="*/ 23 f417 1"/>
                    <a:gd name="f458" fmla="*/ 774 f418 1"/>
                    <a:gd name="f459" fmla="*/ 24 f417 1"/>
                    <a:gd name="f460" fmla="*/ 28 f417 1"/>
                    <a:gd name="f461" fmla="*/ 838 f418 1"/>
                    <a:gd name="f462" fmla="*/ 922 f418 1"/>
                    <a:gd name="f463" fmla="*/ 34 f417 1"/>
                    <a:gd name="f464" fmla="*/ 942 f418 1"/>
                    <a:gd name="f465" fmla="*/ 874 f418 1"/>
                    <a:gd name="f466" fmla="*/ 32 f417 1"/>
                    <a:gd name="f467" fmla="*/ 778 f418 1"/>
                    <a:gd name="f468" fmla="*/ 30 f417 1"/>
                    <a:gd name="f469" fmla="*/ 702 f418 1"/>
                    <a:gd name="f470" fmla="*/ 614 f418 1"/>
                    <a:gd name="f471" fmla="*/ 27 f417 1"/>
                    <a:gd name="f472" fmla="*/ 506 f418 1"/>
                    <a:gd name="f473" fmla="*/ 462 f418 1"/>
                    <a:gd name="f474" fmla="*/ 21 f417 1"/>
                    <a:gd name="f475" fmla="*/ 430 f418 1"/>
                    <a:gd name="f476" fmla="*/ 20 f417 1"/>
                    <a:gd name="f477" fmla="*/ 382 f418 1"/>
                    <a:gd name="f478" fmla="*/ 342 f418 1"/>
                    <a:gd name="f479" fmla="*/ 354 f418 1"/>
                    <a:gd name="f480" fmla="*/ 418 f418 1"/>
                    <a:gd name="f481" fmla="*/ 422 f418 1"/>
                    <a:gd name="f482" fmla="*/ 394 f418 1"/>
                    <a:gd name="f483" fmla="*/ 314 f418 1"/>
                    <a:gd name="f484" fmla="*/ 266 f418 1"/>
                    <a:gd name="f485" fmla="*/ 14 f417 1"/>
                    <a:gd name="f486" fmla="*/ 210 f418 1"/>
                    <a:gd name="f487" fmla="*/ 154 f418 1"/>
                    <a:gd name="f488" fmla="*/ 66 f418 1"/>
                    <a:gd name="f489" fmla="*/ 34 f418 1"/>
                    <a:gd name="f490" fmla="*/ 46 f418 1"/>
                    <a:gd name="f491" fmla="*/ 102 f418 1"/>
                    <a:gd name="f492" fmla="+- f419 0 f1"/>
                    <a:gd name="f493" fmla="*/ f422 1 984"/>
                    <a:gd name="f494" fmla="*/ f423 1 844"/>
                    <a:gd name="f495" fmla="*/ f424 1 984"/>
                    <a:gd name="f496" fmla="*/ f425 1 984"/>
                    <a:gd name="f497" fmla="*/ f426 1 984"/>
                    <a:gd name="f498" fmla="*/ f427 1 844"/>
                    <a:gd name="f499" fmla="*/ f428 1 984"/>
                    <a:gd name="f500" fmla="*/ f429 1 844"/>
                    <a:gd name="f501" fmla="*/ f430 1 984"/>
                    <a:gd name="f502" fmla="*/ f431 1 984"/>
                    <a:gd name="f503" fmla="*/ f432 1 984"/>
                    <a:gd name="f504" fmla="*/ f433 1 984"/>
                    <a:gd name="f505" fmla="*/ f434 1 844"/>
                    <a:gd name="f506" fmla="*/ f435 1 984"/>
                    <a:gd name="f507" fmla="*/ f436 1 984"/>
                    <a:gd name="f508" fmla="*/ f437 1 984"/>
                    <a:gd name="f509" fmla="*/ f438 1 844"/>
                    <a:gd name="f510" fmla="*/ f439 1 984"/>
                    <a:gd name="f511" fmla="*/ f440 1 844"/>
                    <a:gd name="f512" fmla="*/ f441 1 984"/>
                    <a:gd name="f513" fmla="*/ f442 1 844"/>
                    <a:gd name="f514" fmla="*/ f443 1 984"/>
                    <a:gd name="f515" fmla="*/ f444 1 844"/>
                    <a:gd name="f516" fmla="*/ f445 1 984"/>
                    <a:gd name="f517" fmla="*/ f446 1 844"/>
                    <a:gd name="f518" fmla="*/ f447 1 984"/>
                    <a:gd name="f519" fmla="*/ f448 1 844"/>
                    <a:gd name="f520" fmla="*/ f449 1 984"/>
                    <a:gd name="f521" fmla="*/ f450 1 844"/>
                    <a:gd name="f522" fmla="*/ f451 1 984"/>
                    <a:gd name="f523" fmla="*/ f452 1 984"/>
                    <a:gd name="f524" fmla="*/ f453 1 844"/>
                    <a:gd name="f525" fmla="*/ f454 1 984"/>
                    <a:gd name="f526" fmla="*/ f455 1 844"/>
                    <a:gd name="f527" fmla="*/ f456 1 984"/>
                    <a:gd name="f528" fmla="*/ f457 1 844"/>
                    <a:gd name="f529" fmla="*/ f458 1 984"/>
                    <a:gd name="f530" fmla="*/ f459 1 844"/>
                    <a:gd name="f531" fmla="*/ f460 1 844"/>
                    <a:gd name="f532" fmla="*/ f461 1 984"/>
                    <a:gd name="f533" fmla="*/ f462 1 984"/>
                    <a:gd name="f534" fmla="*/ f463 1 844"/>
                    <a:gd name="f535" fmla="*/ f464 1 984"/>
                    <a:gd name="f536" fmla="*/ f465 1 984"/>
                    <a:gd name="f537" fmla="*/ f466 1 844"/>
                    <a:gd name="f538" fmla="*/ f467 1 984"/>
                    <a:gd name="f539" fmla="*/ f468 1 844"/>
                    <a:gd name="f540" fmla="*/ f469 1 984"/>
                    <a:gd name="f541" fmla="*/ f470 1 984"/>
                    <a:gd name="f542" fmla="*/ f471 1 844"/>
                    <a:gd name="f543" fmla="*/ f472 1 984"/>
                    <a:gd name="f544" fmla="*/ f473 1 984"/>
                    <a:gd name="f545" fmla="*/ f474 1 844"/>
                    <a:gd name="f546" fmla="*/ f475 1 984"/>
                    <a:gd name="f547" fmla="*/ f476 1 844"/>
                    <a:gd name="f548" fmla="*/ f477 1 984"/>
                    <a:gd name="f549" fmla="*/ f478 1 984"/>
                    <a:gd name="f550" fmla="*/ f479 1 984"/>
                    <a:gd name="f551" fmla="*/ f480 1 984"/>
                    <a:gd name="f552" fmla="*/ f481 1 984"/>
                    <a:gd name="f553" fmla="*/ f482 1 984"/>
                    <a:gd name="f554" fmla="*/ f483 1 984"/>
                    <a:gd name="f555" fmla="*/ f484 1 984"/>
                    <a:gd name="f556" fmla="*/ f485 1 844"/>
                    <a:gd name="f557" fmla="*/ f486 1 984"/>
                    <a:gd name="f558" fmla="*/ f487 1 984"/>
                    <a:gd name="f559" fmla="*/ f488 1 984"/>
                    <a:gd name="f560" fmla="*/ f489 1 984"/>
                    <a:gd name="f561" fmla="*/ f490 1 984"/>
                    <a:gd name="f562" fmla="*/ f491 1 984"/>
                    <a:gd name="f563" fmla="*/ 0 1 f420"/>
                    <a:gd name="f564" fmla="*/ f414 1 f420"/>
                    <a:gd name="f565" fmla="*/ 0 1 f421"/>
                    <a:gd name="f566" fmla="*/ f415 1 f421"/>
                    <a:gd name="f567" fmla="*/ f493 1 f420"/>
                    <a:gd name="f568" fmla="*/ f494 1 f421"/>
                    <a:gd name="f569" fmla="*/ f495 1 f420"/>
                    <a:gd name="f570" fmla="*/ f496 1 f420"/>
                    <a:gd name="f571" fmla="*/ f497 1 f420"/>
                    <a:gd name="f572" fmla="*/ f498 1 f421"/>
                    <a:gd name="f573" fmla="*/ f499 1 f420"/>
                    <a:gd name="f574" fmla="*/ f500 1 f421"/>
                    <a:gd name="f575" fmla="*/ f501 1 f420"/>
                    <a:gd name="f576" fmla="*/ f502 1 f420"/>
                    <a:gd name="f577" fmla="*/ f503 1 f420"/>
                    <a:gd name="f578" fmla="*/ f504 1 f420"/>
                    <a:gd name="f579" fmla="*/ f505 1 f421"/>
                    <a:gd name="f580" fmla="*/ f506 1 f420"/>
                    <a:gd name="f581" fmla="*/ f507 1 f420"/>
                    <a:gd name="f582" fmla="*/ f508 1 f420"/>
                    <a:gd name="f583" fmla="*/ f509 1 f421"/>
                    <a:gd name="f584" fmla="*/ f510 1 f420"/>
                    <a:gd name="f585" fmla="*/ f511 1 f421"/>
                    <a:gd name="f586" fmla="*/ f512 1 f420"/>
                    <a:gd name="f587" fmla="*/ f513 1 f421"/>
                    <a:gd name="f588" fmla="*/ f514 1 f420"/>
                    <a:gd name="f589" fmla="*/ f515 1 f421"/>
                    <a:gd name="f590" fmla="*/ f516 1 f420"/>
                    <a:gd name="f591" fmla="*/ f517 1 f421"/>
                    <a:gd name="f592" fmla="*/ f518 1 f420"/>
                    <a:gd name="f593" fmla="*/ f519 1 f421"/>
                    <a:gd name="f594" fmla="*/ f520 1 f420"/>
                    <a:gd name="f595" fmla="*/ f521 1 f421"/>
                    <a:gd name="f596" fmla="*/ f522 1 f420"/>
                    <a:gd name="f597" fmla="*/ f523 1 f420"/>
                    <a:gd name="f598" fmla="*/ f524 1 f421"/>
                    <a:gd name="f599" fmla="*/ f525 1 f420"/>
                    <a:gd name="f600" fmla="*/ f526 1 f421"/>
                    <a:gd name="f601" fmla="*/ f527 1 f420"/>
                    <a:gd name="f602" fmla="*/ f528 1 f421"/>
                    <a:gd name="f603" fmla="*/ f529 1 f420"/>
                    <a:gd name="f604" fmla="*/ f530 1 f421"/>
                    <a:gd name="f605" fmla="*/ f531 1 f421"/>
                    <a:gd name="f606" fmla="*/ f532 1 f420"/>
                    <a:gd name="f607" fmla="*/ f533 1 f420"/>
                    <a:gd name="f608" fmla="*/ f534 1 f421"/>
                    <a:gd name="f609" fmla="*/ f535 1 f420"/>
                    <a:gd name="f610" fmla="*/ f536 1 f420"/>
                    <a:gd name="f611" fmla="*/ f537 1 f421"/>
                    <a:gd name="f612" fmla="*/ f538 1 f420"/>
                    <a:gd name="f613" fmla="*/ f539 1 f421"/>
                    <a:gd name="f614" fmla="*/ f540 1 f420"/>
                    <a:gd name="f615" fmla="*/ f541 1 f420"/>
                    <a:gd name="f616" fmla="*/ f542 1 f421"/>
                    <a:gd name="f617" fmla="*/ f543 1 f420"/>
                    <a:gd name="f618" fmla="*/ f544 1 f420"/>
                    <a:gd name="f619" fmla="*/ f545 1 f421"/>
                    <a:gd name="f620" fmla="*/ f546 1 f420"/>
                    <a:gd name="f621" fmla="*/ f547 1 f421"/>
                    <a:gd name="f622" fmla="*/ f548 1 f420"/>
                    <a:gd name="f623" fmla="*/ f549 1 f420"/>
                    <a:gd name="f624" fmla="*/ f550 1 f420"/>
                    <a:gd name="f625" fmla="*/ f551 1 f420"/>
                    <a:gd name="f626" fmla="*/ f552 1 f420"/>
                    <a:gd name="f627" fmla="*/ f553 1 f420"/>
                    <a:gd name="f628" fmla="*/ f554 1 f420"/>
                    <a:gd name="f629" fmla="*/ f555 1 f420"/>
                    <a:gd name="f630" fmla="*/ f556 1 f421"/>
                    <a:gd name="f631" fmla="*/ f557 1 f420"/>
                    <a:gd name="f632" fmla="*/ f558 1 f420"/>
                    <a:gd name="f633" fmla="*/ f559 1 f420"/>
                    <a:gd name="f634" fmla="*/ f560 1 f420"/>
                    <a:gd name="f635" fmla="*/ f561 1 f420"/>
                    <a:gd name="f636" fmla="*/ f562 1 f420"/>
                    <a:gd name="f637" fmla="*/ f563 f411 1"/>
                    <a:gd name="f638" fmla="*/ f564 f411 1"/>
                    <a:gd name="f639" fmla="*/ f566 f412 1"/>
                    <a:gd name="f640" fmla="*/ f565 f412 1"/>
                    <a:gd name="f641" fmla="*/ f567 f411 1"/>
                    <a:gd name="f642" fmla="*/ f568 f412 1"/>
                    <a:gd name="f643" fmla="*/ f569 f411 1"/>
                    <a:gd name="f644" fmla="*/ f570 f411 1"/>
                    <a:gd name="f645" fmla="*/ f571 f411 1"/>
                    <a:gd name="f646" fmla="*/ f572 f412 1"/>
                    <a:gd name="f647" fmla="*/ f573 f411 1"/>
                    <a:gd name="f648" fmla="*/ f574 f412 1"/>
                    <a:gd name="f649" fmla="*/ f575 f411 1"/>
                    <a:gd name="f650" fmla="*/ f576 f411 1"/>
                    <a:gd name="f651" fmla="*/ f577 f411 1"/>
                    <a:gd name="f652" fmla="*/ f578 f411 1"/>
                    <a:gd name="f653" fmla="*/ f579 f412 1"/>
                    <a:gd name="f654" fmla="*/ f580 f411 1"/>
                    <a:gd name="f655" fmla="*/ f581 f411 1"/>
                    <a:gd name="f656" fmla="*/ f582 f411 1"/>
                    <a:gd name="f657" fmla="*/ f583 f412 1"/>
                    <a:gd name="f658" fmla="*/ f584 f411 1"/>
                    <a:gd name="f659" fmla="*/ f585 f412 1"/>
                    <a:gd name="f660" fmla="*/ f586 f411 1"/>
                    <a:gd name="f661" fmla="*/ f587 f412 1"/>
                    <a:gd name="f662" fmla="*/ f588 f411 1"/>
                    <a:gd name="f663" fmla="*/ f589 f412 1"/>
                    <a:gd name="f664" fmla="*/ f590 f411 1"/>
                    <a:gd name="f665" fmla="*/ f591 f412 1"/>
                    <a:gd name="f666" fmla="*/ f592 f411 1"/>
                    <a:gd name="f667" fmla="*/ f593 f412 1"/>
                    <a:gd name="f668" fmla="*/ f594 f411 1"/>
                    <a:gd name="f669" fmla="*/ f595 f412 1"/>
                    <a:gd name="f670" fmla="*/ f596 f411 1"/>
                    <a:gd name="f671" fmla="*/ f597 f411 1"/>
                    <a:gd name="f672" fmla="*/ f598 f412 1"/>
                    <a:gd name="f673" fmla="*/ f599 f411 1"/>
                    <a:gd name="f674" fmla="*/ f600 f412 1"/>
                    <a:gd name="f675" fmla="*/ f601 f411 1"/>
                    <a:gd name="f676" fmla="*/ f602 f412 1"/>
                    <a:gd name="f677" fmla="*/ f603 f411 1"/>
                    <a:gd name="f678" fmla="*/ f604 f412 1"/>
                    <a:gd name="f679" fmla="*/ f605 f412 1"/>
                    <a:gd name="f680" fmla="*/ f606 f411 1"/>
                    <a:gd name="f681" fmla="*/ f607 f411 1"/>
                    <a:gd name="f682" fmla="*/ f608 f412 1"/>
                    <a:gd name="f683" fmla="*/ f609 f411 1"/>
                    <a:gd name="f684" fmla="*/ f610 f411 1"/>
                    <a:gd name="f685" fmla="*/ f611 f412 1"/>
                    <a:gd name="f686" fmla="*/ f612 f411 1"/>
                    <a:gd name="f687" fmla="*/ f613 f412 1"/>
                    <a:gd name="f688" fmla="*/ f614 f411 1"/>
                    <a:gd name="f689" fmla="*/ f615 f411 1"/>
                    <a:gd name="f690" fmla="*/ f616 f412 1"/>
                    <a:gd name="f691" fmla="*/ f617 f411 1"/>
                    <a:gd name="f692" fmla="*/ f618 f411 1"/>
                    <a:gd name="f693" fmla="*/ f619 f412 1"/>
                    <a:gd name="f694" fmla="*/ f620 f411 1"/>
                    <a:gd name="f695" fmla="*/ f621 f412 1"/>
                    <a:gd name="f696" fmla="*/ f622 f411 1"/>
                    <a:gd name="f697" fmla="*/ f623 f411 1"/>
                    <a:gd name="f698" fmla="*/ f624 f411 1"/>
                    <a:gd name="f699" fmla="*/ f625 f411 1"/>
                    <a:gd name="f700" fmla="*/ f626 f411 1"/>
                    <a:gd name="f701" fmla="*/ f627 f411 1"/>
                    <a:gd name="f702" fmla="*/ f628 f411 1"/>
                    <a:gd name="f703" fmla="*/ f629 f411 1"/>
                    <a:gd name="f704" fmla="*/ f630 f412 1"/>
                    <a:gd name="f705" fmla="*/ f631 f411 1"/>
                    <a:gd name="f706" fmla="*/ f632 f411 1"/>
                    <a:gd name="f707" fmla="*/ f633 f411 1"/>
                    <a:gd name="f708" fmla="*/ f634 f411 1"/>
                    <a:gd name="f709" fmla="*/ f635 f411 1"/>
                    <a:gd name="f710" fmla="*/ f636 f411 1"/>
                  </a:gdLst>
                  <a:ahLst/>
                  <a:cxnLst>
                    <a:cxn ang="3cd4">
                      <a:pos x="hc" y="t"/>
                    </a:cxn>
                    <a:cxn ang="0">
                      <a:pos x="r" y="vc"/>
                    </a:cxn>
                    <a:cxn ang="cd4">
                      <a:pos x="hc" y="b"/>
                    </a:cxn>
                    <a:cxn ang="cd2">
                      <a:pos x="l" y="vc"/>
                    </a:cxn>
                    <a:cxn ang="f492">
                      <a:pos x="f641" y="f642"/>
                    </a:cxn>
                    <a:cxn ang="f492">
                      <a:pos x="f643" y="f642"/>
                    </a:cxn>
                    <a:cxn ang="f492">
                      <a:pos x="f644" y="f642"/>
                    </a:cxn>
                    <a:cxn ang="f492">
                      <a:pos x="f645" y="f646"/>
                    </a:cxn>
                    <a:cxn ang="f492">
                      <a:pos x="f647" y="f648"/>
                    </a:cxn>
                    <a:cxn ang="f492">
                      <a:pos x="f649" y="f642"/>
                    </a:cxn>
                    <a:cxn ang="f492">
                      <a:pos x="f650" y="f646"/>
                    </a:cxn>
                    <a:cxn ang="f492">
                      <a:pos x="f651" y="f648"/>
                    </a:cxn>
                    <a:cxn ang="f492">
                      <a:pos x="f652" y="f653"/>
                    </a:cxn>
                    <a:cxn ang="f492">
                      <a:pos x="f654" y="f642"/>
                    </a:cxn>
                    <a:cxn ang="f492">
                      <a:pos x="f655" y="f642"/>
                    </a:cxn>
                    <a:cxn ang="f492">
                      <a:pos x="f655" y="f646"/>
                    </a:cxn>
                    <a:cxn ang="f492">
                      <a:pos x="f656" y="f657"/>
                    </a:cxn>
                    <a:cxn ang="f492">
                      <a:pos x="f658" y="f659"/>
                    </a:cxn>
                    <a:cxn ang="f492">
                      <a:pos x="f654" y="f659"/>
                    </a:cxn>
                    <a:cxn ang="f492">
                      <a:pos x="f660" y="f661"/>
                    </a:cxn>
                    <a:cxn ang="f492">
                      <a:pos x="f662" y="f663"/>
                    </a:cxn>
                    <a:cxn ang="f492">
                      <a:pos x="f664" y="f665"/>
                    </a:cxn>
                    <a:cxn ang="f492">
                      <a:pos x="f666" y="f667"/>
                    </a:cxn>
                    <a:cxn ang="f492">
                      <a:pos x="f664" y="f667"/>
                    </a:cxn>
                    <a:cxn ang="f492">
                      <a:pos x="f668" y="f669"/>
                    </a:cxn>
                    <a:cxn ang="f492">
                      <a:pos x="f670" y="f669"/>
                    </a:cxn>
                    <a:cxn ang="f492">
                      <a:pos x="f671" y="f667"/>
                    </a:cxn>
                    <a:cxn ang="f492">
                      <a:pos x="f650" y="f672"/>
                    </a:cxn>
                    <a:cxn ang="f492">
                      <a:pos x="f673" y="f674"/>
                    </a:cxn>
                    <a:cxn ang="f492">
                      <a:pos x="f675" y="f676"/>
                    </a:cxn>
                    <a:cxn ang="f492">
                      <a:pos x="f677" y="f678"/>
                    </a:cxn>
                    <a:cxn ang="f492">
                      <a:pos x="f658" y="f674"/>
                    </a:cxn>
                    <a:cxn ang="f492">
                      <a:pos x="f660" y="f679"/>
                    </a:cxn>
                    <a:cxn ang="f492">
                      <a:pos x="f680" y="f679"/>
                    </a:cxn>
                    <a:cxn ang="f492">
                      <a:pos x="f681" y="f682"/>
                    </a:cxn>
                    <a:cxn ang="f492">
                      <a:pos x="f683" y="f682"/>
                    </a:cxn>
                    <a:cxn ang="f492">
                      <a:pos x="f684" y="f682"/>
                    </a:cxn>
                    <a:cxn ang="f492">
                      <a:pos x="f664" y="f685"/>
                    </a:cxn>
                    <a:cxn ang="f492">
                      <a:pos x="f686" y="f687"/>
                    </a:cxn>
                    <a:cxn ang="f492">
                      <a:pos x="f688" y="f679"/>
                    </a:cxn>
                    <a:cxn ang="f492">
                      <a:pos x="f689" y="f690"/>
                    </a:cxn>
                    <a:cxn ang="f492">
                      <a:pos x="f691" y="f672"/>
                    </a:cxn>
                    <a:cxn ang="f492">
                      <a:pos x="f692" y="f693"/>
                    </a:cxn>
                    <a:cxn ang="f492">
                      <a:pos x="f694" y="f695"/>
                    </a:cxn>
                    <a:cxn ang="f492">
                      <a:pos x="f696" y="f665"/>
                    </a:cxn>
                    <a:cxn ang="f492">
                      <a:pos x="f697" y="f669"/>
                    </a:cxn>
                    <a:cxn ang="f492">
                      <a:pos x="f698" y="f665"/>
                    </a:cxn>
                    <a:cxn ang="f492">
                      <a:pos x="f699" y="f695"/>
                    </a:cxn>
                    <a:cxn ang="f492">
                      <a:pos x="f700" y="f693"/>
                    </a:cxn>
                    <a:cxn ang="f492">
                      <a:pos x="f701" y="f693"/>
                    </a:cxn>
                    <a:cxn ang="f492">
                      <a:pos x="f698" y="f695"/>
                    </a:cxn>
                    <a:cxn ang="f492">
                      <a:pos x="f702" y="f669"/>
                    </a:cxn>
                    <a:cxn ang="f492">
                      <a:pos x="f703" y="f704"/>
                    </a:cxn>
                    <a:cxn ang="f492">
                      <a:pos x="f705" y="f663"/>
                    </a:cxn>
                    <a:cxn ang="f492">
                      <a:pos x="f706" y="f661"/>
                    </a:cxn>
                    <a:cxn ang="f492">
                      <a:pos x="f707" y="f642"/>
                    </a:cxn>
                    <a:cxn ang="f492">
                      <a:pos x="f708" y="f642"/>
                    </a:cxn>
                    <a:cxn ang="f492">
                      <a:pos x="f709" y="f642"/>
                    </a:cxn>
                    <a:cxn ang="f492">
                      <a:pos x="f710" y="f642"/>
                    </a:cxn>
                  </a:cxnLst>
                  <a:rect l="f637" t="f640" r="f638" b="f639"/>
                  <a:pathLst>
                    <a:path w="984" h="844">
                      <a:moveTo>
                        <a:pt x="f8" y="f9"/>
                      </a:moveTo>
                      <a:lnTo>
                        <a:pt x="f10" y="f11"/>
                      </a:lnTo>
                      <a:cubicBezTo>
                        <a:pt x="f12" y="f13"/>
                        <a:pt x="f14" y="f5"/>
                        <a:pt x="f15" y="f16"/>
                      </a:cubicBezTo>
                      <a:cubicBezTo>
                        <a:pt x="f17" y="f18"/>
                        <a:pt x="f19" y="f20"/>
                        <a:pt x="f21" y="f22"/>
                      </a:cubicBezTo>
                      <a:cubicBezTo>
                        <a:pt x="f23" y="f24"/>
                        <a:pt x="f25" y="f26"/>
                        <a:pt x="f27" y="f26"/>
                      </a:cubicBezTo>
                      <a:cubicBezTo>
                        <a:pt x="f28" y="f26"/>
                        <a:pt x="f29" y="f9"/>
                        <a:pt x="f29" y="f9"/>
                      </a:cubicBezTo>
                      <a:cubicBezTo>
                        <a:pt x="f30" y="f31"/>
                        <a:pt x="f32" y="f33"/>
                        <a:pt x="f34" y="f35"/>
                      </a:cubicBezTo>
                      <a:cubicBezTo>
                        <a:pt x="f36" y="f37"/>
                        <a:pt x="f29" y="f38"/>
                        <a:pt x="f39" y="f40"/>
                      </a:cubicBezTo>
                      <a:cubicBezTo>
                        <a:pt x="f41" y="f42"/>
                        <a:pt x="f43" y="f42"/>
                        <a:pt x="f44" y="f45"/>
                      </a:cubicBezTo>
                      <a:cubicBezTo>
                        <a:pt x="f46" y="f47"/>
                        <a:pt x="f48" y="f49"/>
                        <a:pt x="f50" y="f51"/>
                      </a:cubicBezTo>
                      <a:cubicBezTo>
                        <a:pt x="f52" y="f8"/>
                        <a:pt x="f39" y="f53"/>
                        <a:pt x="f39" y="f53"/>
                      </a:cubicBezTo>
                      <a:cubicBezTo>
                        <a:pt x="f54" y="f55"/>
                        <a:pt x="f56" y="f57"/>
                        <a:pt x="f44" y="f58"/>
                      </a:cubicBezTo>
                      <a:cubicBezTo>
                        <a:pt x="f59" y="f60"/>
                        <a:pt x="f61" y="f62"/>
                        <a:pt x="f63" y="f51"/>
                      </a:cubicBezTo>
                      <a:cubicBezTo>
                        <a:pt x="f64" y="f65"/>
                        <a:pt x="f66" y="f67"/>
                        <a:pt x="f68" y="f69"/>
                      </a:cubicBezTo>
                      <a:cubicBezTo>
                        <a:pt x="f70" y="f71"/>
                        <a:pt x="f72" y="f73"/>
                        <a:pt x="f74" y="f40"/>
                      </a:cubicBezTo>
                      <a:cubicBezTo>
                        <a:pt x="f75" y="f76"/>
                        <a:pt x="f77" y="f78"/>
                        <a:pt x="f74" y="f79"/>
                      </a:cubicBezTo>
                      <a:cubicBezTo>
                        <a:pt x="f80" y="f81"/>
                        <a:pt x="f82" y="f83"/>
                        <a:pt x="f84" y="f81"/>
                      </a:cubicBezTo>
                      <a:cubicBezTo>
                        <a:pt x="f85" y="f86"/>
                        <a:pt x="f87" y="f88"/>
                        <a:pt x="f89" y="f60"/>
                      </a:cubicBezTo>
                      <a:cubicBezTo>
                        <a:pt x="f90" y="f16"/>
                        <a:pt x="f91" y="f16"/>
                        <a:pt x="f92" y="f26"/>
                      </a:cubicBezTo>
                      <a:cubicBezTo>
                        <a:pt x="f93" y="f94"/>
                        <a:pt x="f95" y="f96"/>
                        <a:pt x="f97" y="f98"/>
                      </a:cubicBezTo>
                      <a:cubicBezTo>
                        <a:pt x="f99" y="f100"/>
                        <a:pt x="f101" y="f9"/>
                        <a:pt x="f102" y="f26"/>
                      </a:cubicBezTo>
                      <a:cubicBezTo>
                        <a:pt x="f103" y="f104"/>
                        <a:pt x="f105" y="f106"/>
                        <a:pt x="f107" y="f58"/>
                      </a:cubicBezTo>
                      <a:cubicBezTo>
                        <a:pt x="f108" y="f83"/>
                        <a:pt x="f109" y="f83"/>
                        <a:pt x="f102" y="f110"/>
                      </a:cubicBezTo>
                      <a:cubicBezTo>
                        <a:pt x="f111" y="f112"/>
                        <a:pt x="f111" y="f113"/>
                        <a:pt x="f107" y="f40"/>
                      </a:cubicBezTo>
                      <a:cubicBezTo>
                        <a:pt x="f114" y="f115"/>
                        <a:pt x="f116" y="f117"/>
                        <a:pt x="f118" y="f119"/>
                      </a:cubicBezTo>
                      <a:cubicBezTo>
                        <a:pt x="f120" y="f121"/>
                        <a:pt x="f122" y="f123"/>
                        <a:pt x="f122" y="f123"/>
                      </a:cubicBezTo>
                      <a:cubicBezTo>
                        <a:pt x="f124" y="f125"/>
                        <a:pt x="f126" y="f127"/>
                        <a:pt x="f128" y="f129"/>
                      </a:cubicBezTo>
                      <a:cubicBezTo>
                        <a:pt x="f130" y="f131"/>
                        <a:pt x="f132" y="f133"/>
                        <a:pt x="f134" y="f135"/>
                      </a:cubicBezTo>
                      <a:cubicBezTo>
                        <a:pt x="f136" y="f137"/>
                        <a:pt x="f114" y="f138"/>
                        <a:pt x="f114" y="f138"/>
                      </a:cubicBezTo>
                      <a:cubicBezTo>
                        <a:pt x="f139" y="f140"/>
                        <a:pt x="f141" y="f142"/>
                        <a:pt x="f97" y="f143"/>
                      </a:cubicBezTo>
                      <a:cubicBezTo>
                        <a:pt x="f144" y="f145"/>
                        <a:pt x="f146" y="f147"/>
                        <a:pt x="f128" y="f148"/>
                      </a:cubicBezTo>
                      <a:cubicBezTo>
                        <a:pt x="f126" y="f149"/>
                        <a:pt x="f102" y="f150"/>
                        <a:pt x="f102" y="f150"/>
                      </a:cubicBezTo>
                      <a:cubicBezTo>
                        <a:pt x="f151" y="f152"/>
                        <a:pt x="f139" y="f153"/>
                        <a:pt x="f154" y="f155"/>
                      </a:cubicBezTo>
                      <a:cubicBezTo>
                        <a:pt x="f156" y="f157"/>
                        <a:pt x="f158" y="f159"/>
                        <a:pt x="f124" y="f160"/>
                      </a:cubicBezTo>
                      <a:cubicBezTo>
                        <a:pt x="f126" y="f161"/>
                        <a:pt x="f128" y="f162"/>
                        <a:pt x="f128" y="f162"/>
                      </a:cubicBezTo>
                      <a:cubicBezTo>
                        <a:pt x="f163" y="f164"/>
                        <a:pt x="f165" y="f166"/>
                        <a:pt x="f167" y="f168"/>
                      </a:cubicBezTo>
                      <a:cubicBezTo>
                        <a:pt x="f169" y="f170"/>
                        <a:pt x="f171" y="f172"/>
                        <a:pt x="f173" y="f174"/>
                      </a:cubicBezTo>
                      <a:cubicBezTo>
                        <a:pt x="f175" y="f176"/>
                        <a:pt x="f177" y="f178"/>
                        <a:pt x="f177" y="f178"/>
                      </a:cubicBezTo>
                      <a:cubicBezTo>
                        <a:pt x="f179" y="f180"/>
                        <a:pt x="f181" y="f182"/>
                        <a:pt x="f183" y="f184"/>
                      </a:cubicBezTo>
                      <a:cubicBezTo>
                        <a:pt x="f7" y="f185"/>
                        <a:pt x="f103" y="f186"/>
                        <a:pt x="f167" y="f178"/>
                      </a:cubicBezTo>
                      <a:cubicBezTo>
                        <a:pt x="f187" y="f188"/>
                        <a:pt x="f108" y="f189"/>
                        <a:pt x="f130" y="f190"/>
                      </a:cubicBezTo>
                      <a:cubicBezTo>
                        <a:pt x="f132" y="f191"/>
                        <a:pt x="f134" y="f192"/>
                        <a:pt x="f193" y="f194"/>
                      </a:cubicBezTo>
                      <a:cubicBezTo>
                        <a:pt x="f90" y="f195"/>
                        <a:pt x="f196" y="f195"/>
                        <a:pt x="f89" y="f197"/>
                      </a:cubicBezTo>
                      <a:cubicBezTo>
                        <a:pt x="f91" y="f198"/>
                        <a:pt x="f199" y="f200"/>
                        <a:pt x="f201" y="f198"/>
                      </a:cubicBezTo>
                      <a:cubicBezTo>
                        <a:pt x="f202" y="f203"/>
                        <a:pt x="f70" y="f204"/>
                        <a:pt x="f205" y="f166"/>
                      </a:cubicBezTo>
                      <a:cubicBezTo>
                        <a:pt x="f206" y="f207"/>
                        <a:pt x="f208" y="f209"/>
                        <a:pt x="f43" y="f176"/>
                      </a:cubicBezTo>
                      <a:cubicBezTo>
                        <a:pt x="f46" y="f210"/>
                        <a:pt x="f211" y="f212"/>
                        <a:pt x="f44" y="f213"/>
                      </a:cubicBezTo>
                      <a:cubicBezTo>
                        <a:pt x="f211" y="f214"/>
                        <a:pt x="f215" y="f216"/>
                        <a:pt x="f68" y="f39"/>
                      </a:cubicBezTo>
                      <a:cubicBezTo>
                        <a:pt x="f217" y="f218"/>
                        <a:pt x="f217" y="f208"/>
                        <a:pt x="f219" y="f44"/>
                      </a:cubicBezTo>
                      <a:cubicBezTo>
                        <a:pt x="f220" y="f221"/>
                        <a:pt x="f222" y="f223"/>
                        <a:pt x="f224" y="f225"/>
                      </a:cubicBezTo>
                      <a:cubicBezTo>
                        <a:pt x="f226" y="f227"/>
                        <a:pt x="f226" y="f44"/>
                        <a:pt x="f228" y="f43"/>
                      </a:cubicBezTo>
                      <a:cubicBezTo>
                        <a:pt x="f229" y="f230"/>
                        <a:pt x="f231" y="f232"/>
                        <a:pt x="f233" y="f29"/>
                      </a:cubicBezTo>
                      <a:cubicBezTo>
                        <a:pt x="f92" y="f234"/>
                        <a:pt x="f97" y="f34"/>
                        <a:pt x="f97" y="f34"/>
                      </a:cubicBezTo>
                      <a:cubicBezTo>
                        <a:pt x="f126" y="f235"/>
                        <a:pt x="f124" y="f32"/>
                        <a:pt x="f130" y="f236"/>
                      </a:cubicBezTo>
                      <a:cubicBezTo>
                        <a:pt x="f237" y="f43"/>
                        <a:pt x="f122" y="f238"/>
                        <a:pt x="f239" y="f205"/>
                      </a:cubicBezTo>
                      <a:cubicBezTo>
                        <a:pt x="f132" y="f215"/>
                        <a:pt x="f240" y="f63"/>
                        <a:pt x="f134" y="f241"/>
                      </a:cubicBezTo>
                      <a:cubicBezTo>
                        <a:pt x="f242" y="f243"/>
                        <a:pt x="f141" y="f243"/>
                        <a:pt x="f128" y="f244"/>
                      </a:cubicBezTo>
                      <a:cubicBezTo>
                        <a:pt x="f99" y="f217"/>
                        <a:pt x="f124" y="f245"/>
                        <a:pt x="f102" y="f246"/>
                      </a:cubicBezTo>
                      <a:cubicBezTo>
                        <a:pt x="f154" y="f247"/>
                        <a:pt x="f248" y="f72"/>
                        <a:pt x="f249" y="f250"/>
                      </a:cubicBezTo>
                      <a:cubicBezTo>
                        <a:pt x="f167" y="f251"/>
                        <a:pt x="f252" y="f253"/>
                        <a:pt x="f252" y="f253"/>
                      </a:cubicBezTo>
                      <a:cubicBezTo>
                        <a:pt x="f254" y="f255"/>
                        <a:pt x="f256" y="f220"/>
                        <a:pt x="f257" y="f85"/>
                      </a:cubicBezTo>
                      <a:cubicBezTo>
                        <a:pt x="f258" y="f231"/>
                        <a:pt x="f259" y="f114"/>
                        <a:pt x="f260" y="f261"/>
                      </a:cubicBezTo>
                      <a:cubicBezTo>
                        <a:pt x="f262" y="f111"/>
                        <a:pt x="f263" y="f264"/>
                        <a:pt x="f265" y="f107"/>
                      </a:cubicBezTo>
                      <a:cubicBezTo>
                        <a:pt x="f6" y="f266"/>
                        <a:pt x="f267" y="f116"/>
                        <a:pt x="f268" y="f249"/>
                      </a:cubicBezTo>
                      <a:cubicBezTo>
                        <a:pt x="f269" y="f7"/>
                        <a:pt x="f270" y="f7"/>
                        <a:pt x="f271" y="f272"/>
                      </a:cubicBezTo>
                      <a:cubicBezTo>
                        <a:pt x="f273" y="f165"/>
                        <a:pt x="f274" y="f275"/>
                        <a:pt x="f276" y="f154"/>
                      </a:cubicBezTo>
                      <a:cubicBezTo>
                        <a:pt x="f277" y="f278"/>
                        <a:pt x="f279" y="f280"/>
                        <a:pt x="f177" y="f114"/>
                      </a:cubicBezTo>
                      <a:cubicBezTo>
                        <a:pt x="f281" y="f163"/>
                        <a:pt x="f282" y="f242"/>
                        <a:pt x="f167" y="f136"/>
                      </a:cubicBezTo>
                      <a:cubicBezTo>
                        <a:pt x="f283" y="f284"/>
                        <a:pt x="f165" y="f285"/>
                        <a:pt x="f107" y="f286"/>
                      </a:cubicBezTo>
                      <a:cubicBezTo>
                        <a:pt x="f287" y="f288"/>
                        <a:pt x="f289" y="f290"/>
                        <a:pt x="f128" y="f224"/>
                      </a:cubicBezTo>
                      <a:cubicBezTo>
                        <a:pt x="f144" y="f291"/>
                        <a:pt x="f193" y="f87"/>
                        <a:pt x="f193" y="f87"/>
                      </a:cubicBezTo>
                      <a:cubicBezTo>
                        <a:pt x="f226" y="f222"/>
                        <a:pt x="f292" y="f293"/>
                        <a:pt x="f87" y="f250"/>
                      </a:cubicBezTo>
                      <a:cubicBezTo>
                        <a:pt x="f84" y="f72"/>
                        <a:pt x="f294" y="f77"/>
                        <a:pt x="f201" y="f293"/>
                      </a:cubicBezTo>
                      <a:cubicBezTo>
                        <a:pt x="f295" y="f296"/>
                        <a:pt x="f241" y="f295"/>
                        <a:pt x="f297" y="f66"/>
                      </a:cubicBezTo>
                      <a:cubicBezTo>
                        <a:pt x="f46" y="f298"/>
                        <a:pt x="f299" y="f300"/>
                        <a:pt x="f301" y="f241"/>
                      </a:cubicBezTo>
                      <a:cubicBezTo>
                        <a:pt x="f302" y="f303"/>
                        <a:pt x="f304" y="f206"/>
                        <a:pt x="f305" y="f48"/>
                      </a:cubicBezTo>
                      <a:cubicBezTo>
                        <a:pt x="f306" y="f307"/>
                        <a:pt x="f308" y="f309"/>
                        <a:pt x="f310" y="f311"/>
                      </a:cubicBezTo>
                      <a:cubicBezTo>
                        <a:pt x="f312" y="f313"/>
                        <a:pt x="f314" y="f315"/>
                        <a:pt x="f316" y="f305"/>
                      </a:cubicBezTo>
                      <a:cubicBezTo>
                        <a:pt x="f317" y="f15"/>
                        <a:pt x="f318" y="f306"/>
                        <a:pt x="f176" y="f319"/>
                      </a:cubicBezTo>
                      <a:cubicBezTo>
                        <a:pt x="f320" y="f321"/>
                        <a:pt x="f320" y="f322"/>
                        <a:pt x="f172" y="f316"/>
                      </a:cubicBezTo>
                      <a:cubicBezTo>
                        <a:pt x="f323" y="f212"/>
                        <a:pt x="f170" y="f212"/>
                        <a:pt x="f324" y="f325"/>
                      </a:cubicBezTo>
                      <a:cubicBezTo>
                        <a:pt x="f326" y="f327"/>
                        <a:pt x="f328" y="f172"/>
                        <a:pt x="f328" y="f172"/>
                      </a:cubicBezTo>
                      <a:cubicBezTo>
                        <a:pt x="f192" y="f329"/>
                        <a:pt x="f330" y="f331"/>
                        <a:pt x="f162" y="f328"/>
                      </a:cubicBezTo>
                      <a:cubicBezTo>
                        <a:pt x="f332" y="f194"/>
                        <a:pt x="f333" y="f334"/>
                        <a:pt x="f335" y="f336"/>
                      </a:cubicBezTo>
                      <a:cubicBezTo>
                        <a:pt x="f337" y="f338"/>
                        <a:pt x="f339" y="f338"/>
                        <a:pt x="f161" y="f164"/>
                      </a:cubicBezTo>
                      <a:cubicBezTo>
                        <a:pt x="f160" y="f204"/>
                        <a:pt x="f335" y="f190"/>
                        <a:pt x="f340" y="f168"/>
                      </a:cubicBezTo>
                      <a:cubicBezTo>
                        <a:pt x="f195" y="f341"/>
                        <a:pt x="f342" y="f343"/>
                        <a:pt x="f204" y="f325"/>
                      </a:cubicBezTo>
                      <a:cubicBezTo>
                        <a:pt x="f344" y="f345"/>
                        <a:pt x="f331" y="f185"/>
                        <a:pt x="f324" y="f346"/>
                      </a:cubicBezTo>
                      <a:cubicBezTo>
                        <a:pt x="f347" y="f23"/>
                        <a:pt x="f348" y="f25"/>
                        <a:pt x="f176" y="f27"/>
                      </a:cubicBezTo>
                      <a:cubicBezTo>
                        <a:pt x="f178" y="f29"/>
                        <a:pt x="f341" y="f349"/>
                        <a:pt x="f170" y="f27"/>
                      </a:cubicBezTo>
                      <a:cubicBezTo>
                        <a:pt x="f331" y="f17"/>
                        <a:pt x="f172" y="f350"/>
                        <a:pt x="f198" y="f23"/>
                      </a:cubicBezTo>
                      <a:cubicBezTo>
                        <a:pt x="f190" y="f351"/>
                        <a:pt x="f352" y="f353"/>
                        <a:pt x="f166" y="f354"/>
                      </a:cubicBezTo>
                      <a:cubicBezTo>
                        <a:pt x="f355" y="f356"/>
                        <a:pt x="f203" y="f357"/>
                        <a:pt x="f328" y="f310"/>
                      </a:cubicBezTo>
                      <a:cubicBezTo>
                        <a:pt x="f358" y="f15"/>
                        <a:pt x="f336" y="f210"/>
                        <a:pt x="f340" y="f182"/>
                      </a:cubicBezTo>
                      <a:cubicBezTo>
                        <a:pt x="f332" y="f359"/>
                        <a:pt x="f360" y="f327"/>
                        <a:pt x="f162" y="f172"/>
                      </a:cubicBezTo>
                      <a:cubicBezTo>
                        <a:pt x="f361" y="f324"/>
                        <a:pt x="f362" y="f198"/>
                        <a:pt x="f362" y="f198"/>
                      </a:cubicBezTo>
                      <a:cubicBezTo>
                        <a:pt x="f363" y="f204"/>
                        <a:pt x="f364" y="f194"/>
                        <a:pt x="f365" y="f164"/>
                      </a:cubicBezTo>
                      <a:cubicBezTo>
                        <a:pt x="f366" y="f367"/>
                        <a:pt x="f368" y="f340"/>
                        <a:pt x="f369" y="f162"/>
                      </a:cubicBezTo>
                      <a:cubicBezTo>
                        <a:pt x="f370" y="f335"/>
                        <a:pt x="f155" y="f371"/>
                        <a:pt x="f372" y="f339"/>
                      </a:cubicBezTo>
                      <a:cubicBezTo>
                        <a:pt x="f373" y="f374"/>
                        <a:pt x="f375" y="f374"/>
                        <a:pt x="f148" y="f362"/>
                      </a:cubicBezTo>
                      <a:cubicBezTo>
                        <a:pt x="f376" y="f377"/>
                        <a:pt x="f145" y="f378"/>
                        <a:pt x="f379" y="f380"/>
                      </a:cubicBezTo>
                      <a:cubicBezTo>
                        <a:pt x="f381" y="f382"/>
                        <a:pt x="f383" y="f384"/>
                        <a:pt x="f385" y="f386"/>
                      </a:cubicBezTo>
                      <a:cubicBezTo>
                        <a:pt x="f387" y="f388"/>
                        <a:pt x="f389" y="f390"/>
                        <a:pt x="f51" y="f38"/>
                      </a:cubicBezTo>
                      <a:cubicBezTo>
                        <a:pt x="f60" y="f51"/>
                        <a:pt x="f391" y="f392"/>
                        <a:pt x="f53" y="f53"/>
                      </a:cubicBezTo>
                      <a:cubicBezTo>
                        <a:pt x="f393" y="f33"/>
                        <a:pt x="f394" y="f395"/>
                        <a:pt x="f394" y="f395"/>
                      </a:cubicBezTo>
                      <a:cubicBezTo>
                        <a:pt x="f396" y="f26"/>
                        <a:pt x="f9" y="f397"/>
                        <a:pt x="f22" y="f9"/>
                      </a:cubicBezTo>
                      <a:cubicBezTo>
                        <a:pt x="f94" y="f22"/>
                        <a:pt x="f398" y="f399"/>
                        <a:pt x="f398" y="f399"/>
                      </a:cubicBezTo>
                      <a:cubicBezTo>
                        <a:pt x="f5" y="f400"/>
                        <a:pt x="f401" y="f402"/>
                        <a:pt x="f26" y="f13"/>
                      </a:cubicBezTo>
                      <a:cubicBezTo>
                        <a:pt x="f403" y="f404"/>
                        <a:pt x="f405" y="f397"/>
                        <a:pt x="f60" y="f393"/>
                      </a:cubicBezTo>
                      <a:cubicBezTo>
                        <a:pt x="f81" y="f58"/>
                        <a:pt x="f81" y="f406"/>
                        <a:pt x="f38" y="f58"/>
                      </a:cubicBezTo>
                      <a:cubicBezTo>
                        <a:pt x="f407" y="f408"/>
                        <a:pt x="f8" y="f40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2" name="Freeform 32">
                  <a:extLst>
                    <a:ext uri="{FF2B5EF4-FFF2-40B4-BE49-F238E27FC236}">
                      <a16:creationId xmlns:a16="http://schemas.microsoft.com/office/drawing/2014/main" id="{DF48FD7D-13F6-87FA-940F-211D52128878}"/>
                    </a:ext>
                  </a:extLst>
                </p:cNvPr>
                <p:cNvSpPr/>
                <p:nvPr/>
              </p:nvSpPr>
              <p:spPr>
                <a:xfrm>
                  <a:off x="5678488" y="773116"/>
                  <a:ext cx="57150" cy="61914"/>
                </a:xfrm>
                <a:custGeom>
                  <a:avLst/>
                  <a:gdLst>
                    <a:gd name="f0" fmla="val 10800000"/>
                    <a:gd name="f1" fmla="val 5400000"/>
                    <a:gd name="f2" fmla="val 180"/>
                    <a:gd name="f3" fmla="val w"/>
                    <a:gd name="f4" fmla="val h"/>
                    <a:gd name="f5" fmla="val 0"/>
                    <a:gd name="f6" fmla="val 36"/>
                    <a:gd name="f7" fmla="val 48"/>
                    <a:gd name="f8" fmla="val 6"/>
                    <a:gd name="f9" fmla="val 28"/>
                    <a:gd name="f10" fmla="val 25"/>
                    <a:gd name="f11" fmla="val 31"/>
                    <a:gd name="f12" fmla="val 10"/>
                    <a:gd name="f13" fmla="val 34"/>
                    <a:gd name="f14" fmla="val 40"/>
                    <a:gd name="f15" fmla="+- 0 0 -90"/>
                    <a:gd name="f16" fmla="*/ f3 1 36"/>
                    <a:gd name="f17" fmla="*/ f4 1 48"/>
                    <a:gd name="f18" fmla="val f5"/>
                    <a:gd name="f19" fmla="val f6"/>
                    <a:gd name="f20" fmla="val f7"/>
                    <a:gd name="f21" fmla="*/ f15 f0 1"/>
                    <a:gd name="f22" fmla="+- f20 0 f18"/>
                    <a:gd name="f23" fmla="+- f19 0 f18"/>
                    <a:gd name="f24" fmla="*/ f21 1 f2"/>
                    <a:gd name="f25" fmla="*/ f23 1 36"/>
                    <a:gd name="f26" fmla="*/ f22 1 48"/>
                    <a:gd name="f27" fmla="*/ 6 f23 1"/>
                    <a:gd name="f28" fmla="*/ 2 f22 1"/>
                    <a:gd name="f29" fmla="*/ 10 f23 1"/>
                    <a:gd name="f30" fmla="+- f24 0 f1"/>
                    <a:gd name="f31" fmla="*/ f27 1 36"/>
                    <a:gd name="f32" fmla="*/ f28 1 48"/>
                    <a:gd name="f33" fmla="*/ f29 1 36"/>
                    <a:gd name="f34" fmla="*/ 0 1 f25"/>
                    <a:gd name="f35" fmla="*/ f19 1 f25"/>
                    <a:gd name="f36" fmla="*/ 0 1 f26"/>
                    <a:gd name="f37" fmla="*/ f20 1 f26"/>
                    <a:gd name="f38" fmla="*/ f31 1 f25"/>
                    <a:gd name="f39" fmla="*/ f32 1 f26"/>
                    <a:gd name="f40" fmla="*/ f33 1 f25"/>
                    <a:gd name="f41" fmla="*/ f34 f16 1"/>
                    <a:gd name="f42" fmla="*/ f35 f16 1"/>
                    <a:gd name="f43" fmla="*/ f37 f17 1"/>
                    <a:gd name="f44" fmla="*/ f36 f17 1"/>
                    <a:gd name="f45" fmla="*/ f38 f16 1"/>
                    <a:gd name="f46" fmla="*/ f39 f17 1"/>
                    <a:gd name="f47" fmla="*/ f40 f16 1"/>
                  </a:gdLst>
                  <a:ahLst/>
                  <a:cxnLst>
                    <a:cxn ang="3cd4">
                      <a:pos x="hc" y="t"/>
                    </a:cxn>
                    <a:cxn ang="0">
                      <a:pos x="r" y="vc"/>
                    </a:cxn>
                    <a:cxn ang="cd4">
                      <a:pos x="hc" y="b"/>
                    </a:cxn>
                    <a:cxn ang="cd2">
                      <a:pos x="l" y="vc"/>
                    </a:cxn>
                    <a:cxn ang="f30">
                      <a:pos x="f45" y="f46"/>
                    </a:cxn>
                    <a:cxn ang="f30">
                      <a:pos x="f47" y="f46"/>
                    </a:cxn>
                    <a:cxn ang="f30">
                      <a:pos x="f45" y="f46"/>
                    </a:cxn>
                  </a:cxnLst>
                  <a:rect l="f41" t="f44" r="f42" b="f43"/>
                  <a:pathLst>
                    <a:path w="36" h="48">
                      <a:moveTo>
                        <a:pt x="f8" y="f9"/>
                      </a:moveTo>
                      <a:cubicBezTo>
                        <a:pt x="f10" y="f5"/>
                        <a:pt x="f6" y="f11"/>
                        <a:pt x="f12" y="f7"/>
                      </a:cubicBezTo>
                      <a:cubicBezTo>
                        <a:pt x="f5" y="f13"/>
                        <a:pt x="f5"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3" name="Freeform 33">
                  <a:extLst>
                    <a:ext uri="{FF2B5EF4-FFF2-40B4-BE49-F238E27FC236}">
                      <a16:creationId xmlns:a16="http://schemas.microsoft.com/office/drawing/2014/main" id="{B056124D-8BF3-C194-0571-B21E70185F20}"/>
                    </a:ext>
                  </a:extLst>
                </p:cNvPr>
                <p:cNvSpPr/>
                <p:nvPr/>
              </p:nvSpPr>
              <p:spPr>
                <a:xfrm>
                  <a:off x="5634039" y="749295"/>
                  <a:ext cx="60322" cy="46040"/>
                </a:xfrm>
                <a:custGeom>
                  <a:avLst/>
                  <a:gdLst>
                    <a:gd name="f0" fmla="val 10800000"/>
                    <a:gd name="f1" fmla="val 5400000"/>
                    <a:gd name="f2" fmla="val 180"/>
                    <a:gd name="f3" fmla="val w"/>
                    <a:gd name="f4" fmla="val h"/>
                    <a:gd name="f5" fmla="val 0"/>
                    <a:gd name="f6" fmla="val 36"/>
                    <a:gd name="f7" fmla="val 37"/>
                    <a:gd name="f8" fmla="val 5"/>
                    <a:gd name="f9" fmla="val 4"/>
                    <a:gd name="f10" fmla="val 8"/>
                    <a:gd name="f11" fmla="val 12"/>
                    <a:gd name="f12" fmla="val 1"/>
                    <a:gd name="f13" fmla="val 21"/>
                    <a:gd name="f14" fmla="val 17"/>
                    <a:gd name="f15" fmla="val 29"/>
                    <a:gd name="f16" fmla="val 22"/>
                    <a:gd name="f17" fmla="val 26"/>
                    <a:gd name="f18" fmla="val 13"/>
                    <a:gd name="f19" fmla="+- 0 0 -90"/>
                    <a:gd name="f20" fmla="*/ f3 1 36"/>
                    <a:gd name="f21" fmla="*/ f4 1 37"/>
                    <a:gd name="f22" fmla="val f5"/>
                    <a:gd name="f23" fmla="val f6"/>
                    <a:gd name="f24" fmla="val f7"/>
                    <a:gd name="f25" fmla="*/ f19 f0 1"/>
                    <a:gd name="f26" fmla="+- f24 0 f22"/>
                    <a:gd name="f27" fmla="+- f23 0 f22"/>
                    <a:gd name="f28" fmla="*/ f25 1 f2"/>
                    <a:gd name="f29" fmla="*/ f27 1 36"/>
                    <a:gd name="f30" fmla="*/ f26 1 37"/>
                    <a:gd name="f31" fmla="*/ 0 f27 1"/>
                    <a:gd name="f32" fmla="*/ 2 f26 1"/>
                    <a:gd name="f33" fmla="*/ 29 f27 1"/>
                    <a:gd name="f34" fmla="*/ 1 f26 1"/>
                    <a:gd name="f35" fmla="*/ 84 f27 1"/>
                    <a:gd name="f36" fmla="*/ 8 f27 1"/>
                    <a:gd name="f37" fmla="+- f28 0 f1"/>
                    <a:gd name="f38" fmla="*/ f31 1 36"/>
                    <a:gd name="f39" fmla="*/ f32 1 37"/>
                    <a:gd name="f40" fmla="*/ f33 1 36"/>
                    <a:gd name="f41" fmla="*/ f34 1 37"/>
                    <a:gd name="f42" fmla="*/ f35 1 36"/>
                    <a:gd name="f43" fmla="*/ f36 1 36"/>
                    <a:gd name="f44" fmla="*/ 0 1 f29"/>
                    <a:gd name="f45" fmla="*/ f23 1 f29"/>
                    <a:gd name="f46" fmla="*/ 0 1 f30"/>
                    <a:gd name="f47" fmla="*/ f24 1 f30"/>
                    <a:gd name="f48" fmla="*/ f38 1 f29"/>
                    <a:gd name="f49" fmla="*/ f39 1 f30"/>
                    <a:gd name="f50" fmla="*/ f40 1 f29"/>
                    <a:gd name="f51" fmla="*/ f41 1 f30"/>
                    <a:gd name="f52" fmla="*/ f42 1 f29"/>
                    <a:gd name="f53" fmla="*/ f43 1 f29"/>
                    <a:gd name="f54" fmla="*/ f44 f20 1"/>
                    <a:gd name="f55" fmla="*/ f45 f20 1"/>
                    <a:gd name="f56" fmla="*/ f47 f21 1"/>
                    <a:gd name="f57" fmla="*/ f46 f21 1"/>
                    <a:gd name="f58" fmla="*/ f48 f20 1"/>
                    <a:gd name="f59" fmla="*/ f49 f21 1"/>
                    <a:gd name="f60" fmla="*/ f50 f20 1"/>
                    <a:gd name="f61" fmla="*/ f51 f21 1"/>
                    <a:gd name="f62" fmla="*/ f52 f20 1"/>
                    <a:gd name="f63" fmla="*/ f53 f20 1"/>
                  </a:gdLst>
                  <a:ahLst/>
                  <a:cxnLst>
                    <a:cxn ang="3cd4">
                      <a:pos x="hc" y="t"/>
                    </a:cxn>
                    <a:cxn ang="0">
                      <a:pos x="r" y="vc"/>
                    </a:cxn>
                    <a:cxn ang="cd4">
                      <a:pos x="hc" y="b"/>
                    </a:cxn>
                    <a:cxn ang="cd2">
                      <a:pos x="l" y="vc"/>
                    </a:cxn>
                    <a:cxn ang="f37">
                      <a:pos x="f58" y="f59"/>
                    </a:cxn>
                    <a:cxn ang="f37">
                      <a:pos x="f60" y="f61"/>
                    </a:cxn>
                    <a:cxn ang="f37">
                      <a:pos x="f62" y="f59"/>
                    </a:cxn>
                    <a:cxn ang="f37">
                      <a:pos x="f63" y="f59"/>
                    </a:cxn>
                    <a:cxn ang="f37">
                      <a:pos x="f58" y="f59"/>
                    </a:cxn>
                  </a:cxnLst>
                  <a:rect l="f54" t="f57" r="f55" b="f56"/>
                  <a:pathLst>
                    <a:path w="36" h="37">
                      <a:moveTo>
                        <a:pt x="f5" y="f8"/>
                      </a:moveTo>
                      <a:cubicBezTo>
                        <a:pt x="f9" y="f9"/>
                        <a:pt x="f10" y="f5"/>
                        <a:pt x="f11" y="f12"/>
                      </a:cubicBezTo>
                      <a:cubicBezTo>
                        <a:pt x="f13" y="f9"/>
                        <a:pt x="f6" y="f14"/>
                        <a:pt x="f6" y="f14"/>
                      </a:cubicBezTo>
                      <a:cubicBezTo>
                        <a:pt x="f15" y="f7"/>
                        <a:pt x="f16" y="f17"/>
                        <a:pt x="f10" y="f14"/>
                      </a:cubicBezTo>
                      <a:cubicBezTo>
                        <a:pt x="f8" y="f18"/>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4" name="Freeform 34">
                  <a:extLst>
                    <a:ext uri="{FF2B5EF4-FFF2-40B4-BE49-F238E27FC236}">
                      <a16:creationId xmlns:a16="http://schemas.microsoft.com/office/drawing/2014/main" id="{FDD093C7-A4F9-C94C-6F5C-A9EA07B61B44}"/>
                    </a:ext>
                  </a:extLst>
                </p:cNvPr>
                <p:cNvSpPr/>
                <p:nvPr/>
              </p:nvSpPr>
              <p:spPr>
                <a:xfrm>
                  <a:off x="7439028" y="620713"/>
                  <a:ext cx="271467" cy="128592"/>
                </a:xfrm>
                <a:custGeom>
                  <a:avLst/>
                  <a:gdLst>
                    <a:gd name="f0" fmla="val 10800000"/>
                    <a:gd name="f1" fmla="val 5400000"/>
                    <a:gd name="f2" fmla="val 180"/>
                    <a:gd name="f3" fmla="val w"/>
                    <a:gd name="f4" fmla="val h"/>
                    <a:gd name="f5" fmla="val 0"/>
                    <a:gd name="f6" fmla="val 170"/>
                    <a:gd name="f7" fmla="val 96"/>
                    <a:gd name="f8" fmla="val 49"/>
                    <a:gd name="f9" fmla="val 5"/>
                    <a:gd name="f10" fmla="val 33"/>
                    <a:gd name="f11" fmla="val 12"/>
                    <a:gd name="f12" fmla="val 30"/>
                    <a:gd name="f13" fmla="val 28"/>
                    <a:gd name="f14" fmla="val 25"/>
                    <a:gd name="f15" fmla="val 20"/>
                    <a:gd name="f16" fmla="val 42"/>
                    <a:gd name="f17" fmla="val 16"/>
                    <a:gd name="f18" fmla="val 56"/>
                    <a:gd name="f19" fmla="val 21"/>
                    <a:gd name="f20" fmla="val 77"/>
                    <a:gd name="f21" fmla="val 6"/>
                    <a:gd name="f22" fmla="val 80"/>
                    <a:gd name="f23" fmla="val 9"/>
                    <a:gd name="f24" fmla="val 85"/>
                    <a:gd name="f25" fmla="val 14"/>
                    <a:gd name="f26" fmla="val 71"/>
                    <a:gd name="f27" fmla="val 23"/>
                    <a:gd name="f28" fmla="val 64"/>
                    <a:gd name="f29" fmla="val 82"/>
                    <a:gd name="f30" fmla="val 37"/>
                    <a:gd name="f31" fmla="val 103"/>
                    <a:gd name="f32" fmla="val 124"/>
                    <a:gd name="f33" fmla="val 136"/>
                    <a:gd name="f34" fmla="val 53"/>
                    <a:gd name="f35" fmla="val 160"/>
                    <a:gd name="f36" fmla="val 65"/>
                    <a:gd name="f37" fmla="val 134"/>
                    <a:gd name="f38" fmla="val 83"/>
                    <a:gd name="f39" fmla="val 116"/>
                    <a:gd name="f40" fmla="val 109"/>
                    <a:gd name="f41" fmla="val 57"/>
                    <a:gd name="f42" fmla="val 66"/>
                    <a:gd name="f43" fmla="val 88"/>
                    <a:gd name="f44" fmla="val 84"/>
                    <a:gd name="f45" fmla="val 76"/>
                    <a:gd name="f46" fmla="val 34"/>
                    <a:gd name="f47" fmla="val 24"/>
                    <a:gd name="f48" fmla="val 41"/>
                    <a:gd name="f49" fmla="val 51"/>
                    <a:gd name="f50" fmla="val 17"/>
                    <a:gd name="f51" fmla="+- 0 0 -90"/>
                    <a:gd name="f52" fmla="*/ f3 1 170"/>
                    <a:gd name="f53" fmla="*/ f4 1 96"/>
                    <a:gd name="f54" fmla="val f5"/>
                    <a:gd name="f55" fmla="val f6"/>
                    <a:gd name="f56" fmla="val f7"/>
                    <a:gd name="f57" fmla="*/ f51 f0 1"/>
                    <a:gd name="f58" fmla="+- f56 0 f54"/>
                    <a:gd name="f59" fmla="+- f55 0 f54"/>
                    <a:gd name="f60" fmla="*/ f57 1 f2"/>
                    <a:gd name="f61" fmla="*/ f59 1 170"/>
                    <a:gd name="f62" fmla="*/ f58 1 96"/>
                    <a:gd name="f63" fmla="*/ 0 f59 1"/>
                    <a:gd name="f64" fmla="*/ 3 f58 1"/>
                    <a:gd name="f65" fmla="*/ 28 f59 1"/>
                    <a:gd name="f66" fmla="*/ 56 f59 1"/>
                    <a:gd name="f67" fmla="*/ 80 f59 1"/>
                    <a:gd name="f68" fmla="*/ 64 f59 1"/>
                    <a:gd name="f69" fmla="*/ 140 f59 1"/>
                    <a:gd name="f70" fmla="*/ 176 f59 1"/>
                    <a:gd name="f71" fmla="*/ 4 f58 1"/>
                    <a:gd name="f72" fmla="*/ 132 f59 1"/>
                    <a:gd name="f73" fmla="*/ 5 f58 1"/>
                    <a:gd name="f74" fmla="*/ 104 f59 1"/>
                    <a:gd name="f75" fmla="*/ 76 f59 1"/>
                    <a:gd name="f76" fmla="*/ 24 f59 1"/>
                    <a:gd name="f77" fmla="+- f60 0 f1"/>
                    <a:gd name="f78" fmla="*/ f63 1 170"/>
                    <a:gd name="f79" fmla="*/ f64 1 96"/>
                    <a:gd name="f80" fmla="*/ f65 1 170"/>
                    <a:gd name="f81" fmla="*/ f66 1 170"/>
                    <a:gd name="f82" fmla="*/ f67 1 170"/>
                    <a:gd name="f83" fmla="*/ f68 1 170"/>
                    <a:gd name="f84" fmla="*/ f69 1 170"/>
                    <a:gd name="f85" fmla="*/ f70 1 170"/>
                    <a:gd name="f86" fmla="*/ f71 1 96"/>
                    <a:gd name="f87" fmla="*/ f72 1 170"/>
                    <a:gd name="f88" fmla="*/ f73 1 96"/>
                    <a:gd name="f89" fmla="*/ f74 1 170"/>
                    <a:gd name="f90" fmla="*/ f75 1 170"/>
                    <a:gd name="f91" fmla="*/ f76 1 170"/>
                    <a:gd name="f92" fmla="*/ 0 1 f61"/>
                    <a:gd name="f93" fmla="*/ f55 1 f61"/>
                    <a:gd name="f94" fmla="*/ 0 1 f62"/>
                    <a:gd name="f95" fmla="*/ f56 1 f62"/>
                    <a:gd name="f96" fmla="*/ f78 1 f61"/>
                    <a:gd name="f97" fmla="*/ f79 1 f62"/>
                    <a:gd name="f98" fmla="*/ f80 1 f61"/>
                    <a:gd name="f99" fmla="*/ f81 1 f61"/>
                    <a:gd name="f100" fmla="*/ f82 1 f61"/>
                    <a:gd name="f101" fmla="*/ f83 1 f61"/>
                    <a:gd name="f102" fmla="*/ f84 1 f61"/>
                    <a:gd name="f103" fmla="*/ f85 1 f61"/>
                    <a:gd name="f104" fmla="*/ f86 1 f62"/>
                    <a:gd name="f105" fmla="*/ f87 1 f61"/>
                    <a:gd name="f106" fmla="*/ f88 1 f62"/>
                    <a:gd name="f107" fmla="*/ f89 1 f61"/>
                    <a:gd name="f108" fmla="*/ f90 1 f61"/>
                    <a:gd name="f109" fmla="*/ f91 1 f61"/>
                    <a:gd name="f110" fmla="*/ f92 f52 1"/>
                    <a:gd name="f111" fmla="*/ f93 f52 1"/>
                    <a:gd name="f112" fmla="*/ f95 f53 1"/>
                    <a:gd name="f113" fmla="*/ f94 f53 1"/>
                    <a:gd name="f114" fmla="*/ f96 f52 1"/>
                    <a:gd name="f115" fmla="*/ f97 f53 1"/>
                    <a:gd name="f116" fmla="*/ f98 f52 1"/>
                    <a:gd name="f117" fmla="*/ f99 f52 1"/>
                    <a:gd name="f118" fmla="*/ f100 f52 1"/>
                    <a:gd name="f119" fmla="*/ f101 f52 1"/>
                    <a:gd name="f120" fmla="*/ f102 f52 1"/>
                    <a:gd name="f121" fmla="*/ f103 f52 1"/>
                    <a:gd name="f122" fmla="*/ f104 f53 1"/>
                    <a:gd name="f123" fmla="*/ f105 f52 1"/>
                    <a:gd name="f124" fmla="*/ f106 f53 1"/>
                    <a:gd name="f125" fmla="*/ f107 f52 1"/>
                    <a:gd name="f126" fmla="*/ f108 f52 1"/>
                    <a:gd name="f127" fmla="*/ f109 f52 1"/>
                  </a:gdLst>
                  <a:ahLst/>
                  <a:cxnLst>
                    <a:cxn ang="3cd4">
                      <a:pos x="hc" y="t"/>
                    </a:cxn>
                    <a:cxn ang="0">
                      <a:pos x="r" y="vc"/>
                    </a:cxn>
                    <a:cxn ang="cd4">
                      <a:pos x="hc" y="b"/>
                    </a:cxn>
                    <a:cxn ang="cd2">
                      <a:pos x="l" y="vc"/>
                    </a:cxn>
                    <a:cxn ang="f77">
                      <a:pos x="f114" y="f115"/>
                    </a:cxn>
                    <a:cxn ang="f77">
                      <a:pos x="f116" y="f115"/>
                    </a:cxn>
                    <a:cxn ang="f77">
                      <a:pos x="f117" y="f115"/>
                    </a:cxn>
                    <a:cxn ang="f77">
                      <a:pos x="f118" y="f115"/>
                    </a:cxn>
                    <a:cxn ang="f77">
                      <a:pos x="f119" y="f115"/>
                    </a:cxn>
                    <a:cxn ang="f77">
                      <a:pos x="f120" y="f115"/>
                    </a:cxn>
                    <a:cxn ang="f77">
                      <a:pos x="f121" y="f122"/>
                    </a:cxn>
                    <a:cxn ang="f77">
                      <a:pos x="f123" y="f124"/>
                    </a:cxn>
                    <a:cxn ang="f77">
                      <a:pos x="f125" y="f122"/>
                    </a:cxn>
                    <a:cxn ang="f77">
                      <a:pos x="f126" y="f115"/>
                    </a:cxn>
                    <a:cxn ang="f77">
                      <a:pos x="f127" y="f115"/>
                    </a:cxn>
                    <a:cxn ang="f77">
                      <a:pos x="f114" y="f115"/>
                    </a:cxn>
                  </a:cxnLst>
                  <a:rect l="f110" t="f113" r="f111" b="f112"/>
                  <a:pathLst>
                    <a:path w="170" h="96">
                      <a:moveTo>
                        <a:pt x="f5" y="f8"/>
                      </a:moveTo>
                      <a:cubicBezTo>
                        <a:pt x="f9" y="f10"/>
                        <a:pt x="f11" y="f12"/>
                        <a:pt x="f13" y="f14"/>
                      </a:cubicBezTo>
                      <a:cubicBezTo>
                        <a:pt x="f15" y="f5"/>
                        <a:pt x="f16" y="f17"/>
                        <a:pt x="f18" y="f19"/>
                      </a:cubicBezTo>
                      <a:cubicBezTo>
                        <a:pt x="f18" y="f19"/>
                        <a:pt x="f20" y="f21"/>
                        <a:pt x="f22" y="f23"/>
                      </a:cubicBezTo>
                      <a:cubicBezTo>
                        <a:pt x="f24" y="f25"/>
                        <a:pt x="f26" y="f27"/>
                        <a:pt x="f28" y="f14"/>
                      </a:cubicBezTo>
                      <a:cubicBezTo>
                        <a:pt x="f29" y="f30"/>
                        <a:pt x="f31" y="f16"/>
                        <a:pt x="f32" y="f8"/>
                      </a:cubicBezTo>
                      <a:cubicBezTo>
                        <a:pt x="f33" y="f34"/>
                        <a:pt x="f35" y="f36"/>
                        <a:pt x="f35" y="f36"/>
                      </a:cubicBezTo>
                      <a:cubicBezTo>
                        <a:pt x="f6" y="f7"/>
                        <a:pt x="f37" y="f38"/>
                        <a:pt x="f39" y="f20"/>
                      </a:cubicBezTo>
                      <a:cubicBezTo>
                        <a:pt x="f40" y="f41"/>
                        <a:pt x="f39" y="f42"/>
                        <a:pt x="f43" y="f41"/>
                      </a:cubicBezTo>
                      <a:cubicBezTo>
                        <a:pt x="f44" y="f18"/>
                        <a:pt x="f45" y="f34"/>
                        <a:pt x="f45" y="f34"/>
                      </a:cubicBezTo>
                      <a:cubicBezTo>
                        <a:pt x="f41" y="f46"/>
                        <a:pt x="f34" y="f30"/>
                        <a:pt x="f47" y="f48"/>
                      </a:cubicBezTo>
                      <a:cubicBezTo>
                        <a:pt x="f23" y="f49"/>
                        <a:pt x="f50"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5" name="Freeform 35">
                  <a:extLst>
                    <a:ext uri="{FF2B5EF4-FFF2-40B4-BE49-F238E27FC236}">
                      <a16:creationId xmlns:a16="http://schemas.microsoft.com/office/drawing/2014/main" id="{6E8D5236-E561-7878-91D3-680CC713EAD4}"/>
                    </a:ext>
                  </a:extLst>
                </p:cNvPr>
                <p:cNvSpPr/>
                <p:nvPr/>
              </p:nvSpPr>
              <p:spPr>
                <a:xfrm>
                  <a:off x="7726359" y="725484"/>
                  <a:ext cx="219071" cy="58741"/>
                </a:xfrm>
                <a:custGeom>
                  <a:avLst/>
                  <a:gdLst>
                    <a:gd name="f0" fmla="val 10800000"/>
                    <a:gd name="f1" fmla="val 5400000"/>
                    <a:gd name="f2" fmla="val 180"/>
                    <a:gd name="f3" fmla="val w"/>
                    <a:gd name="f4" fmla="val h"/>
                    <a:gd name="f5" fmla="val 0"/>
                    <a:gd name="f6" fmla="val 138"/>
                    <a:gd name="f7" fmla="val 44"/>
                    <a:gd name="f8" fmla="val 19"/>
                    <a:gd name="f9" fmla="val 3"/>
                    <a:gd name="f10" fmla="val 35"/>
                    <a:gd name="f11" fmla="val 10"/>
                    <a:gd name="f12" fmla="val 52"/>
                    <a:gd name="f13" fmla="val 4"/>
                    <a:gd name="f14" fmla="val 87"/>
                    <a:gd name="f15" fmla="val 11"/>
                    <a:gd name="f16" fmla="val 61"/>
                    <a:gd name="f17" fmla="val 15"/>
                    <a:gd name="f18" fmla="val 88"/>
                    <a:gd name="f19" fmla="val 24"/>
                    <a:gd name="f20" fmla="val 96"/>
                    <a:gd name="f21" fmla="val 23"/>
                    <a:gd name="f22" fmla="val 104"/>
                    <a:gd name="f23" fmla="val 112"/>
                    <a:gd name="f24" fmla="val 20"/>
                    <a:gd name="f25" fmla="val 118"/>
                    <a:gd name="f26" fmla="val 41"/>
                    <a:gd name="f27" fmla="val 108"/>
                    <a:gd name="f28" fmla="val 78"/>
                    <a:gd name="f29" fmla="val 34"/>
                    <a:gd name="f30" fmla="val 92"/>
                    <a:gd name="f31" fmla="val 64"/>
                    <a:gd name="f32" fmla="val 40"/>
                    <a:gd name="f33" fmla="val 37"/>
                    <a:gd name="f34" fmla="val 22"/>
                    <a:gd name="f35" fmla="val 36"/>
                    <a:gd name="f36" fmla="val 6"/>
                    <a:gd name="f37" fmla="val 7"/>
                    <a:gd name="f38" fmla="val 27"/>
                    <a:gd name="f39" fmla="val 28"/>
                    <a:gd name="f40" fmla="val 17"/>
                    <a:gd name="f41" fmla="val 13"/>
                    <a:gd name="f42" fmla="+- 0 0 -90"/>
                    <a:gd name="f43" fmla="*/ f3 1 138"/>
                    <a:gd name="f44" fmla="*/ f4 1 44"/>
                    <a:gd name="f45" fmla="val f5"/>
                    <a:gd name="f46" fmla="val f6"/>
                    <a:gd name="f47" fmla="val f7"/>
                    <a:gd name="f48" fmla="*/ f42 f0 1"/>
                    <a:gd name="f49" fmla="+- f47 0 f45"/>
                    <a:gd name="f50" fmla="+- f46 0 f45"/>
                    <a:gd name="f51" fmla="*/ f48 1 f2"/>
                    <a:gd name="f52" fmla="*/ f50 1 138"/>
                    <a:gd name="f53" fmla="*/ f49 1 44"/>
                    <a:gd name="f54" fmla="*/ 0 f50 1"/>
                    <a:gd name="f55" fmla="*/ 0 f49 1"/>
                    <a:gd name="f56" fmla="*/ 52 f50 1"/>
                    <a:gd name="f57" fmla="*/ 3 f49 1"/>
                    <a:gd name="f58" fmla="*/ 88 f50 1"/>
                    <a:gd name="f59" fmla="*/ 112 f50 1"/>
                    <a:gd name="f60" fmla="*/ 108 f50 1"/>
                    <a:gd name="f61" fmla="*/ 64 f50 1"/>
                    <a:gd name="f62" fmla="*/ 28 f50 1"/>
                    <a:gd name="f63" fmla="+- f51 0 f1"/>
                    <a:gd name="f64" fmla="*/ f54 1 138"/>
                    <a:gd name="f65" fmla="*/ f55 1 44"/>
                    <a:gd name="f66" fmla="*/ f56 1 138"/>
                    <a:gd name="f67" fmla="*/ f57 1 44"/>
                    <a:gd name="f68" fmla="*/ f58 1 138"/>
                    <a:gd name="f69" fmla="*/ f59 1 138"/>
                    <a:gd name="f70" fmla="*/ f60 1 138"/>
                    <a:gd name="f71" fmla="*/ f61 1 138"/>
                    <a:gd name="f72" fmla="*/ f62 1 138"/>
                    <a:gd name="f73" fmla="*/ 0 1 f52"/>
                    <a:gd name="f74" fmla="*/ f46 1 f52"/>
                    <a:gd name="f75" fmla="*/ 0 1 f53"/>
                    <a:gd name="f76" fmla="*/ f47 1 f53"/>
                    <a:gd name="f77" fmla="*/ f64 1 f52"/>
                    <a:gd name="f78" fmla="*/ f65 1 f53"/>
                    <a:gd name="f79" fmla="*/ f66 1 f52"/>
                    <a:gd name="f80" fmla="*/ f67 1 f53"/>
                    <a:gd name="f81" fmla="*/ f68 1 f52"/>
                    <a:gd name="f82" fmla="*/ f69 1 f52"/>
                    <a:gd name="f83" fmla="*/ f70 1 f52"/>
                    <a:gd name="f84" fmla="*/ f71 1 f52"/>
                    <a:gd name="f85" fmla="*/ f72 1 f52"/>
                    <a:gd name="f86" fmla="*/ f73 f43 1"/>
                    <a:gd name="f87" fmla="*/ f74 f43 1"/>
                    <a:gd name="f88" fmla="*/ f76 f44 1"/>
                    <a:gd name="f89" fmla="*/ f75 f44 1"/>
                    <a:gd name="f90" fmla="*/ f77 f43 1"/>
                    <a:gd name="f91" fmla="*/ f78 f44 1"/>
                    <a:gd name="f92" fmla="*/ f79 f43 1"/>
                    <a:gd name="f93" fmla="*/ f80 f44 1"/>
                    <a:gd name="f94" fmla="*/ f81 f43 1"/>
                    <a:gd name="f95" fmla="*/ f82 f43 1"/>
                    <a:gd name="f96" fmla="*/ f83 f43 1"/>
                    <a:gd name="f97" fmla="*/ f84 f43 1"/>
                    <a:gd name="f98" fmla="*/ f85 f43 1"/>
                  </a:gdLst>
                  <a:ahLst/>
                  <a:cxnLst>
                    <a:cxn ang="3cd4">
                      <a:pos x="hc" y="t"/>
                    </a:cxn>
                    <a:cxn ang="0">
                      <a:pos x="r" y="vc"/>
                    </a:cxn>
                    <a:cxn ang="cd4">
                      <a:pos x="hc" y="b"/>
                    </a:cxn>
                    <a:cxn ang="cd2">
                      <a:pos x="l" y="vc"/>
                    </a:cxn>
                    <a:cxn ang="f63">
                      <a:pos x="f90" y="f91"/>
                    </a:cxn>
                    <a:cxn ang="f63">
                      <a:pos x="f92" y="f93"/>
                    </a:cxn>
                    <a:cxn ang="f63">
                      <a:pos x="f94" y="f93"/>
                    </a:cxn>
                    <a:cxn ang="f63">
                      <a:pos x="f95" y="f93"/>
                    </a:cxn>
                    <a:cxn ang="f63">
                      <a:pos x="f96" y="f93"/>
                    </a:cxn>
                    <a:cxn ang="f63">
                      <a:pos x="f97" y="f93"/>
                    </a:cxn>
                    <a:cxn ang="f63">
                      <a:pos x="f90" y="f93"/>
                    </a:cxn>
                    <a:cxn ang="f63">
                      <a:pos x="f98" y="f93"/>
                    </a:cxn>
                    <a:cxn ang="f63">
                      <a:pos x="f90" y="f91"/>
                    </a:cxn>
                  </a:cxnLst>
                  <a:rect l="f86" t="f89" r="f87" b="f88"/>
                  <a:pathLst>
                    <a:path w="138" h="44">
                      <a:moveTo>
                        <a:pt x="f5" y="f5"/>
                      </a:moveTo>
                      <a:cubicBezTo>
                        <a:pt x="f8" y="f9"/>
                        <a:pt x="f10" y="f11"/>
                        <a:pt x="f12" y="f13"/>
                      </a:cubicBezTo>
                      <a:cubicBezTo>
                        <a:pt x="f14" y="f15"/>
                        <a:pt x="f16" y="f17"/>
                        <a:pt x="f18" y="f19"/>
                      </a:cubicBezTo>
                      <a:cubicBezTo>
                        <a:pt x="f20" y="f21"/>
                        <a:pt x="f22" y="f8"/>
                        <a:pt x="f23" y="f24"/>
                      </a:cubicBezTo>
                      <a:cubicBezTo>
                        <a:pt x="f6" y="f21"/>
                        <a:pt x="f25" y="f26"/>
                        <a:pt x="f27" y="f7"/>
                      </a:cubicBezTo>
                      <a:cubicBezTo>
                        <a:pt x="f28" y="f29"/>
                        <a:pt x="f30" y="f29"/>
                        <a:pt x="f31" y="f32"/>
                      </a:cubicBezTo>
                      <a:cubicBezTo>
                        <a:pt x="f26" y="f33"/>
                        <a:pt x="f34" y="f26"/>
                        <a:pt x="f5" y="f35"/>
                      </a:cubicBezTo>
                      <a:cubicBezTo>
                        <a:pt x="f36" y="f15"/>
                        <a:pt x="f37" y="f38"/>
                        <a:pt x="f39" y="f24"/>
                      </a:cubicBezTo>
                      <a:cubicBezTo>
                        <a:pt x="f40" y="f41"/>
                        <a:pt x="f5" y="f41"/>
                        <a:pt x="f5" y="f5"/>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6" name="Freeform 36">
                  <a:extLst>
                    <a:ext uri="{FF2B5EF4-FFF2-40B4-BE49-F238E27FC236}">
                      <a16:creationId xmlns:a16="http://schemas.microsoft.com/office/drawing/2014/main" id="{DB7BCCFB-CD99-678F-D22B-F35C5EA68D3A}"/>
                    </a:ext>
                  </a:extLst>
                </p:cNvPr>
                <p:cNvSpPr/>
                <p:nvPr/>
              </p:nvSpPr>
              <p:spPr>
                <a:xfrm>
                  <a:off x="7610478" y="757232"/>
                  <a:ext cx="88897" cy="53977"/>
                </a:xfrm>
                <a:custGeom>
                  <a:avLst/>
                  <a:gdLst>
                    <a:gd name="f0" fmla="val 10800000"/>
                    <a:gd name="f1" fmla="val 5400000"/>
                    <a:gd name="f2" fmla="val 180"/>
                    <a:gd name="f3" fmla="val w"/>
                    <a:gd name="f4" fmla="val h"/>
                    <a:gd name="f5" fmla="val 0"/>
                    <a:gd name="f6" fmla="val 57"/>
                    <a:gd name="f7" fmla="val 42"/>
                    <a:gd name="f8" fmla="val 17"/>
                    <a:gd name="f9" fmla="val 25"/>
                    <a:gd name="f10" fmla="val 21"/>
                    <a:gd name="f11" fmla="val 9"/>
                    <a:gd name="f12" fmla="val 37"/>
                    <a:gd name="f13" fmla="val 13"/>
                    <a:gd name="f14" fmla="val 30"/>
                    <a:gd name="f15" fmla="+- 0 0 -90"/>
                    <a:gd name="f16" fmla="*/ f3 1 57"/>
                    <a:gd name="f17" fmla="*/ f4 1 42"/>
                    <a:gd name="f18" fmla="val f5"/>
                    <a:gd name="f19" fmla="val f6"/>
                    <a:gd name="f20" fmla="val f7"/>
                    <a:gd name="f21" fmla="*/ f15 f0 1"/>
                    <a:gd name="f22" fmla="+- f20 0 f18"/>
                    <a:gd name="f23" fmla="+- f19 0 f18"/>
                    <a:gd name="f24" fmla="*/ f21 1 f2"/>
                    <a:gd name="f25" fmla="*/ f23 1 57"/>
                    <a:gd name="f26" fmla="*/ f22 1 42"/>
                    <a:gd name="f27" fmla="*/ 17 f23 1"/>
                    <a:gd name="f28" fmla="*/ 2 f22 1"/>
                    <a:gd name="f29" fmla="*/ 28 f23 1"/>
                    <a:gd name="f30" fmla="+- f24 0 f1"/>
                    <a:gd name="f31" fmla="*/ f27 1 57"/>
                    <a:gd name="f32" fmla="*/ f28 1 42"/>
                    <a:gd name="f33" fmla="*/ f29 1 57"/>
                    <a:gd name="f34" fmla="*/ 0 1 f25"/>
                    <a:gd name="f35" fmla="*/ f19 1 f25"/>
                    <a:gd name="f36" fmla="*/ 0 1 f26"/>
                    <a:gd name="f37" fmla="*/ f20 1 f26"/>
                    <a:gd name="f38" fmla="*/ f31 1 f25"/>
                    <a:gd name="f39" fmla="*/ f32 1 f26"/>
                    <a:gd name="f40" fmla="*/ f33 1 f25"/>
                    <a:gd name="f41" fmla="*/ f34 f16 1"/>
                    <a:gd name="f42" fmla="*/ f35 f16 1"/>
                    <a:gd name="f43" fmla="*/ f37 f17 1"/>
                    <a:gd name="f44" fmla="*/ f36 f17 1"/>
                    <a:gd name="f45" fmla="*/ f38 f16 1"/>
                    <a:gd name="f46" fmla="*/ f39 f17 1"/>
                    <a:gd name="f47" fmla="*/ f40 f16 1"/>
                  </a:gdLst>
                  <a:ahLst/>
                  <a:cxnLst>
                    <a:cxn ang="3cd4">
                      <a:pos x="hc" y="t"/>
                    </a:cxn>
                    <a:cxn ang="0">
                      <a:pos x="r" y="vc"/>
                    </a:cxn>
                    <a:cxn ang="cd4">
                      <a:pos x="hc" y="b"/>
                    </a:cxn>
                    <a:cxn ang="cd2">
                      <a:pos x="l" y="vc"/>
                    </a:cxn>
                    <a:cxn ang="f30">
                      <a:pos x="f45" y="f46"/>
                    </a:cxn>
                    <a:cxn ang="f30">
                      <a:pos x="f47" y="f46"/>
                    </a:cxn>
                    <a:cxn ang="f30">
                      <a:pos x="f45" y="f46"/>
                    </a:cxn>
                  </a:cxnLst>
                  <a:rect l="f41" t="f44" r="f42" b="f43"/>
                  <a:pathLst>
                    <a:path w="57" h="42">
                      <a:moveTo>
                        <a:pt x="f8" y="f9"/>
                      </a:moveTo>
                      <a:cubicBezTo>
                        <a:pt x="f5" y="f5"/>
                        <a:pt x="f10" y="f11"/>
                        <a:pt x="f12" y="f13"/>
                      </a:cubicBezTo>
                      <a:cubicBezTo>
                        <a:pt x="f6" y="f7"/>
                        <a:pt x="f14"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7" name="Freeform 37">
                  <a:extLst>
                    <a:ext uri="{FF2B5EF4-FFF2-40B4-BE49-F238E27FC236}">
                      <a16:creationId xmlns:a16="http://schemas.microsoft.com/office/drawing/2014/main" id="{BA95CD95-4FBC-6B0E-15F1-A4730B2E1623}"/>
                    </a:ext>
                  </a:extLst>
                </p:cNvPr>
                <p:cNvSpPr/>
                <p:nvPr/>
              </p:nvSpPr>
              <p:spPr>
                <a:xfrm>
                  <a:off x="7551736" y="590546"/>
                  <a:ext cx="58741" cy="69851"/>
                </a:xfrm>
                <a:custGeom>
                  <a:avLst/>
                  <a:gdLst>
                    <a:gd name="f0" fmla="val 10800000"/>
                    <a:gd name="f1" fmla="val 5400000"/>
                    <a:gd name="f2" fmla="val 180"/>
                    <a:gd name="f3" fmla="val w"/>
                    <a:gd name="f4" fmla="val h"/>
                    <a:gd name="f5" fmla="val 0"/>
                    <a:gd name="f6" fmla="val 39"/>
                    <a:gd name="f7" fmla="val 52"/>
                    <a:gd name="f8" fmla="val 19"/>
                    <a:gd name="f9" fmla="val 32"/>
                    <a:gd name="f10" fmla="val 13"/>
                    <a:gd name="f11" fmla="val 14"/>
                    <a:gd name="f12" fmla="val 23"/>
                    <a:gd name="f13" fmla="val 5"/>
                    <a:gd name="f14" fmla="+- 0 0 -90"/>
                    <a:gd name="f15" fmla="*/ f3 1 39"/>
                    <a:gd name="f16" fmla="*/ f4 1 52"/>
                    <a:gd name="f17" fmla="val f5"/>
                    <a:gd name="f18" fmla="val f6"/>
                    <a:gd name="f19" fmla="val f7"/>
                    <a:gd name="f20" fmla="*/ f14 f0 1"/>
                    <a:gd name="f21" fmla="+- f19 0 f17"/>
                    <a:gd name="f22" fmla="+- f18 0 f17"/>
                    <a:gd name="f23" fmla="*/ f20 1 f2"/>
                    <a:gd name="f24" fmla="*/ f22 1 39"/>
                    <a:gd name="f25" fmla="*/ f21 1 52"/>
                    <a:gd name="f26" fmla="*/ 9 f22 1"/>
                    <a:gd name="f27" fmla="*/ 3 f21 1"/>
                    <a:gd name="f28" fmla="*/ 0 f21 1"/>
                    <a:gd name="f29" fmla="+- f23 0 f1"/>
                    <a:gd name="f30" fmla="*/ f26 1 39"/>
                    <a:gd name="f31" fmla="*/ f27 1 52"/>
                    <a:gd name="f32" fmla="*/ f28 1 52"/>
                    <a:gd name="f33" fmla="*/ 0 1 f24"/>
                    <a:gd name="f34" fmla="*/ f18 1 f24"/>
                    <a:gd name="f35" fmla="*/ 0 1 f25"/>
                    <a:gd name="f36" fmla="*/ f19 1 f25"/>
                    <a:gd name="f37" fmla="*/ f30 1 f24"/>
                    <a:gd name="f38" fmla="*/ f31 1 f25"/>
                    <a:gd name="f39" fmla="*/ f32 1 f25"/>
                    <a:gd name="f40" fmla="*/ f33 f15 1"/>
                    <a:gd name="f41" fmla="*/ f34 f15 1"/>
                    <a:gd name="f42" fmla="*/ f36 f16 1"/>
                    <a:gd name="f43" fmla="*/ f35 f16 1"/>
                    <a:gd name="f44" fmla="*/ f37 f15 1"/>
                    <a:gd name="f45" fmla="*/ f38 f16 1"/>
                    <a:gd name="f46" fmla="*/ f39 f16 1"/>
                  </a:gdLst>
                  <a:ahLst/>
                  <a:cxnLst>
                    <a:cxn ang="3cd4">
                      <a:pos x="hc" y="t"/>
                    </a:cxn>
                    <a:cxn ang="0">
                      <a:pos x="r" y="vc"/>
                    </a:cxn>
                    <a:cxn ang="cd4">
                      <a:pos x="hc" y="b"/>
                    </a:cxn>
                    <a:cxn ang="cd2">
                      <a:pos x="l" y="vc"/>
                    </a:cxn>
                    <a:cxn ang="f29">
                      <a:pos x="f44" y="f45"/>
                    </a:cxn>
                    <a:cxn ang="f29">
                      <a:pos x="f44" y="f46"/>
                    </a:cxn>
                    <a:cxn ang="f29">
                      <a:pos x="f44" y="f45"/>
                    </a:cxn>
                  </a:cxnLst>
                  <a:rect l="f40" t="f43" r="f41" b="f42"/>
                  <a:pathLst>
                    <a:path w="39" h="52">
                      <a:moveTo>
                        <a:pt x="f8" y="f9"/>
                      </a:moveTo>
                      <a:cubicBezTo>
                        <a:pt x="f10" y="f11"/>
                        <a:pt x="f5" y="f10"/>
                        <a:pt x="f8" y="f5"/>
                      </a:cubicBezTo>
                      <a:cubicBezTo>
                        <a:pt x="f12" y="f13"/>
                        <a:pt x="f6"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8" name="Freeform 38">
                  <a:extLst>
                    <a:ext uri="{FF2B5EF4-FFF2-40B4-BE49-F238E27FC236}">
                      <a16:creationId xmlns:a16="http://schemas.microsoft.com/office/drawing/2014/main" id="{E7F11E69-11F5-7517-F2BB-CE61648FC7F8}"/>
                    </a:ext>
                  </a:extLst>
                </p:cNvPr>
                <p:cNvSpPr/>
                <p:nvPr/>
              </p:nvSpPr>
              <p:spPr>
                <a:xfrm>
                  <a:off x="8023229" y="800100"/>
                  <a:ext cx="71442" cy="104771"/>
                </a:xfrm>
                <a:custGeom>
                  <a:avLst/>
                  <a:gdLst>
                    <a:gd name="f0" fmla="val 10800000"/>
                    <a:gd name="f1" fmla="val 5400000"/>
                    <a:gd name="f2" fmla="val 180"/>
                    <a:gd name="f3" fmla="val w"/>
                    <a:gd name="f4" fmla="val h"/>
                    <a:gd name="f5" fmla="val 0"/>
                    <a:gd name="f6" fmla="val 44"/>
                    <a:gd name="f7" fmla="val 80"/>
                    <a:gd name="f8" fmla="val 4"/>
                    <a:gd name="f9" fmla="val 9"/>
                    <a:gd name="f10" fmla="val 17"/>
                    <a:gd name="f11" fmla="val 18"/>
                    <a:gd name="f12" fmla="val 24"/>
                    <a:gd name="f13" fmla="val 20"/>
                    <a:gd name="f14" fmla="val 33"/>
                    <a:gd name="f15" fmla="val 21"/>
                    <a:gd name="f16" fmla="val 38"/>
                    <a:gd name="f17" fmla="val 45"/>
                    <a:gd name="f18" fmla="val 49"/>
                    <a:gd name="f19" fmla="val 27"/>
                    <a:gd name="f20" fmla="val 52"/>
                    <a:gd name="f21" fmla="val 32"/>
                    <a:gd name="f22" fmla="val 36"/>
                    <a:gd name="f23" fmla="val 53"/>
                    <a:gd name="f24" fmla="val 41"/>
                    <a:gd name="f25" fmla="val 68"/>
                    <a:gd name="f26" fmla="val 73"/>
                    <a:gd name="f27" fmla="val 19"/>
                    <a:gd name="f28" fmla="val 55"/>
                    <a:gd name="f29" fmla="val 11"/>
                    <a:gd name="f30" fmla="val 37"/>
                    <a:gd name="f31" fmla="+- 0 0 -90"/>
                    <a:gd name="f32" fmla="*/ f3 1 44"/>
                    <a:gd name="f33" fmla="*/ f4 1 80"/>
                    <a:gd name="f34" fmla="val f5"/>
                    <a:gd name="f35" fmla="val f6"/>
                    <a:gd name="f36" fmla="val f7"/>
                    <a:gd name="f37" fmla="*/ f31 f0 1"/>
                    <a:gd name="f38" fmla="+- f36 0 f34"/>
                    <a:gd name="f39" fmla="+- f35 0 f34"/>
                    <a:gd name="f40" fmla="*/ f37 1 f2"/>
                    <a:gd name="f41" fmla="*/ f39 1 44"/>
                    <a:gd name="f42" fmla="*/ f38 1 80"/>
                    <a:gd name="f43" fmla="*/ 4 f39 1"/>
                    <a:gd name="f44" fmla="*/ 2 f38 1"/>
                    <a:gd name="f45" fmla="*/ 20 f39 1"/>
                    <a:gd name="f46" fmla="*/ 40 f39 1"/>
                    <a:gd name="f47" fmla="*/ 52 f39 1"/>
                    <a:gd name="f48" fmla="*/ 3 f38 1"/>
                    <a:gd name="f49" fmla="*/ 0 f39 1"/>
                    <a:gd name="f50" fmla="+- f40 0 f1"/>
                    <a:gd name="f51" fmla="*/ f43 1 44"/>
                    <a:gd name="f52" fmla="*/ f44 1 80"/>
                    <a:gd name="f53" fmla="*/ f45 1 44"/>
                    <a:gd name="f54" fmla="*/ f46 1 44"/>
                    <a:gd name="f55" fmla="*/ f47 1 44"/>
                    <a:gd name="f56" fmla="*/ f48 1 80"/>
                    <a:gd name="f57" fmla="*/ f49 1 44"/>
                    <a:gd name="f58" fmla="*/ 0 1 f41"/>
                    <a:gd name="f59" fmla="*/ f35 1 f41"/>
                    <a:gd name="f60" fmla="*/ 0 1 f42"/>
                    <a:gd name="f61" fmla="*/ f36 1 f42"/>
                    <a:gd name="f62" fmla="*/ f51 1 f41"/>
                    <a:gd name="f63" fmla="*/ f52 1 f42"/>
                    <a:gd name="f64" fmla="*/ f53 1 f41"/>
                    <a:gd name="f65" fmla="*/ f54 1 f41"/>
                    <a:gd name="f66" fmla="*/ f55 1 f41"/>
                    <a:gd name="f67" fmla="*/ f56 1 f42"/>
                    <a:gd name="f68" fmla="*/ f57 1 f41"/>
                    <a:gd name="f69" fmla="*/ f58 f32 1"/>
                    <a:gd name="f70" fmla="*/ f59 f32 1"/>
                    <a:gd name="f71" fmla="*/ f61 f33 1"/>
                    <a:gd name="f72" fmla="*/ f60 f33 1"/>
                    <a:gd name="f73" fmla="*/ f62 f32 1"/>
                    <a:gd name="f74" fmla="*/ f63 f33 1"/>
                    <a:gd name="f75" fmla="*/ f64 f32 1"/>
                    <a:gd name="f76" fmla="*/ f65 f32 1"/>
                    <a:gd name="f77" fmla="*/ f66 f32 1"/>
                    <a:gd name="f78" fmla="*/ f67 f33 1"/>
                    <a:gd name="f79" fmla="*/ f68 f32 1"/>
                  </a:gdLst>
                  <a:ahLst/>
                  <a:cxnLst>
                    <a:cxn ang="3cd4">
                      <a:pos x="hc" y="t"/>
                    </a:cxn>
                    <a:cxn ang="0">
                      <a:pos x="r" y="vc"/>
                    </a:cxn>
                    <a:cxn ang="cd4">
                      <a:pos x="hc" y="b"/>
                    </a:cxn>
                    <a:cxn ang="cd2">
                      <a:pos x="l" y="vc"/>
                    </a:cxn>
                    <a:cxn ang="f50">
                      <a:pos x="f73" y="f74"/>
                    </a:cxn>
                    <a:cxn ang="f50">
                      <a:pos x="f75" y="f74"/>
                    </a:cxn>
                    <a:cxn ang="f50">
                      <a:pos x="f76" y="f74"/>
                    </a:cxn>
                    <a:cxn ang="f50">
                      <a:pos x="f77" y="f74"/>
                    </a:cxn>
                    <a:cxn ang="f50">
                      <a:pos x="f76" y="f78"/>
                    </a:cxn>
                    <a:cxn ang="f50">
                      <a:pos x="f79" y="f74"/>
                    </a:cxn>
                    <a:cxn ang="f50">
                      <a:pos x="f73" y="f74"/>
                    </a:cxn>
                  </a:cxnLst>
                  <a:rect l="f69" t="f72" r="f70" b="f71"/>
                  <a:pathLst>
                    <a:path w="44" h="80">
                      <a:moveTo>
                        <a:pt x="f8" y="f9"/>
                      </a:moveTo>
                      <a:cubicBezTo>
                        <a:pt x="f9" y="f10"/>
                        <a:pt x="f11" y="f12"/>
                        <a:pt x="f13" y="f14"/>
                      </a:cubicBezTo>
                      <a:cubicBezTo>
                        <a:pt x="f15" y="f16"/>
                        <a:pt x="f15" y="f17"/>
                        <a:pt x="f12" y="f18"/>
                      </a:cubicBezTo>
                      <a:cubicBezTo>
                        <a:pt x="f19" y="f20"/>
                        <a:pt x="f21" y="f20"/>
                        <a:pt x="f22" y="f23"/>
                      </a:cubicBezTo>
                      <a:cubicBezTo>
                        <a:pt x="f24" y="f25"/>
                        <a:pt x="f6" y="f7"/>
                        <a:pt x="f12" y="f26"/>
                      </a:cubicBezTo>
                      <a:cubicBezTo>
                        <a:pt x="f27" y="f28"/>
                        <a:pt x="f29" y="f30"/>
                        <a:pt x="f5" y="f15"/>
                      </a:cubicBezTo>
                      <a:cubicBezTo>
                        <a:pt x="f8" y="f8"/>
                        <a:pt x="f8" y="f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9" name="Freeform 39">
                  <a:extLst>
                    <a:ext uri="{FF2B5EF4-FFF2-40B4-BE49-F238E27FC236}">
                      <a16:creationId xmlns:a16="http://schemas.microsoft.com/office/drawing/2014/main" id="{431031B2-B01F-1FDD-AC90-1D51EF9D354C}"/>
                    </a:ext>
                  </a:extLst>
                </p:cNvPr>
                <p:cNvSpPr/>
                <p:nvPr/>
              </p:nvSpPr>
              <p:spPr>
                <a:xfrm>
                  <a:off x="6762746" y="4764"/>
                  <a:ext cx="761996" cy="158748"/>
                </a:xfrm>
                <a:custGeom>
                  <a:avLst/>
                  <a:gdLst>
                    <a:gd name="f0" fmla="val 10800000"/>
                    <a:gd name="f1" fmla="val 5400000"/>
                    <a:gd name="f2" fmla="val 180"/>
                    <a:gd name="f3" fmla="val w"/>
                    <a:gd name="f4" fmla="val h"/>
                    <a:gd name="f5" fmla="val 0"/>
                    <a:gd name="f6" fmla="val 323"/>
                    <a:gd name="f7" fmla="val 64"/>
                    <a:gd name="f8" fmla="val 220"/>
                    <a:gd name="f9" fmla="val 1"/>
                    <a:gd name="f10" fmla="val 215"/>
                    <a:gd name="f11" fmla="val 12"/>
                    <a:gd name="f12" fmla="val 225"/>
                    <a:gd name="f13" fmla="val 17"/>
                    <a:gd name="f14" fmla="val 231"/>
                    <a:gd name="f15" fmla="val 8"/>
                    <a:gd name="f16" fmla="val 235"/>
                    <a:gd name="f17" fmla="val 229"/>
                    <a:gd name="f18" fmla="val 7"/>
                    <a:gd name="f19" fmla="val 265"/>
                    <a:gd name="f20" fmla="val 277"/>
                    <a:gd name="f21" fmla="val 6"/>
                    <a:gd name="f22" fmla="val 276"/>
                    <a:gd name="f23" fmla="val 11"/>
                    <a:gd name="f24" fmla="val 287"/>
                    <a:gd name="f25" fmla="val 308"/>
                    <a:gd name="f26" fmla="val 293"/>
                    <a:gd name="f27" fmla="val 319"/>
                    <a:gd name="f28" fmla="val 10"/>
                    <a:gd name="f29" fmla="val 19"/>
                    <a:gd name="f30" fmla="val 321"/>
                    <a:gd name="f31" fmla="val 22"/>
                    <a:gd name="f32" fmla="val 314"/>
                    <a:gd name="f33" fmla="val 29"/>
                    <a:gd name="f34" fmla="val 312"/>
                    <a:gd name="f35" fmla="val 39"/>
                    <a:gd name="f36" fmla="val 313"/>
                    <a:gd name="f37" fmla="val 50"/>
                    <a:gd name="f38" fmla="val 298"/>
                    <a:gd name="f39" fmla="val 46"/>
                    <a:gd name="f40" fmla="val 297"/>
                    <a:gd name="f41" fmla="val 40"/>
                    <a:gd name="f42" fmla="val 34"/>
                    <a:gd name="f43" fmla="val 295"/>
                    <a:gd name="f44" fmla="val 294"/>
                    <a:gd name="f45" fmla="val 27"/>
                    <a:gd name="f46" fmla="val 290"/>
                    <a:gd name="f47" fmla="val 31"/>
                    <a:gd name="f48" fmla="val 284"/>
                    <a:gd name="f49" fmla="val 282"/>
                    <a:gd name="f50" fmla="val 30"/>
                    <a:gd name="f51" fmla="val 279"/>
                    <a:gd name="f52" fmla="val 274"/>
                    <a:gd name="f53" fmla="val 263"/>
                    <a:gd name="f54" fmla="val 21"/>
                    <a:gd name="f55" fmla="val 249"/>
                    <a:gd name="f56" fmla="val 23"/>
                    <a:gd name="f57" fmla="val 241"/>
                    <a:gd name="f58" fmla="val 228"/>
                    <a:gd name="f59" fmla="val 38"/>
                    <a:gd name="f60" fmla="val 41"/>
                    <a:gd name="f61" fmla="val 209"/>
                    <a:gd name="f62" fmla="val 42"/>
                    <a:gd name="f63" fmla="val 201"/>
                    <a:gd name="f64" fmla="val 44"/>
                    <a:gd name="f65" fmla="val 193"/>
                    <a:gd name="f66" fmla="val 54"/>
                    <a:gd name="f67" fmla="val 200"/>
                    <a:gd name="f68" fmla="val 53"/>
                    <a:gd name="f69" fmla="val 212"/>
                    <a:gd name="f70" fmla="val 57"/>
                    <a:gd name="f71" fmla="val 62"/>
                    <a:gd name="f72" fmla="val 199"/>
                    <a:gd name="f73" fmla="val 188"/>
                    <a:gd name="f74" fmla="val 63"/>
                    <a:gd name="f75" fmla="val 181"/>
                    <a:gd name="f76" fmla="val 174"/>
                    <a:gd name="f77" fmla="val 169"/>
                    <a:gd name="f78" fmla="val 61"/>
                    <a:gd name="f79" fmla="val 166"/>
                    <a:gd name="f80" fmla="val 59"/>
                    <a:gd name="f81" fmla="val 175"/>
                    <a:gd name="f82" fmla="val 177"/>
                    <a:gd name="f83" fmla="val 48"/>
                    <a:gd name="f84" fmla="val 149"/>
                    <a:gd name="f85" fmla="val 28"/>
                    <a:gd name="f86" fmla="val 171"/>
                    <a:gd name="f87" fmla="val 184"/>
                    <a:gd name="f88" fmla="val 55"/>
                    <a:gd name="f89" fmla="val 36"/>
                    <a:gd name="f90" fmla="val 167"/>
                    <a:gd name="f91" fmla="val 158"/>
                    <a:gd name="f92" fmla="val 153"/>
                    <a:gd name="f93" fmla="val 142"/>
                    <a:gd name="f94" fmla="val 136"/>
                    <a:gd name="f95" fmla="val 143"/>
                    <a:gd name="f96" fmla="val 134"/>
                    <a:gd name="f97" fmla="val 130"/>
                    <a:gd name="f98" fmla="val 25"/>
                    <a:gd name="f99" fmla="val 126"/>
                    <a:gd name="f100" fmla="val 123"/>
                    <a:gd name="f101" fmla="val 117"/>
                    <a:gd name="f102" fmla="val 100"/>
                    <a:gd name="f103" fmla="val 83"/>
                    <a:gd name="f104" fmla="val 2"/>
                    <a:gd name="f105" fmla="val 70"/>
                    <a:gd name="f106" fmla="val 4"/>
                    <a:gd name="f107" fmla="val 69"/>
                    <a:gd name="f108" fmla="val 9"/>
                    <a:gd name="f109" fmla="val 14"/>
                    <a:gd name="f110" fmla="val 45"/>
                    <a:gd name="f111" fmla="+- 0 0 -90"/>
                    <a:gd name="f112" fmla="*/ f3 1 323"/>
                    <a:gd name="f113" fmla="*/ f4 1 64"/>
                    <a:gd name="f114" fmla="val f5"/>
                    <a:gd name="f115" fmla="val f6"/>
                    <a:gd name="f116" fmla="val f7"/>
                    <a:gd name="f117" fmla="*/ f111 f0 1"/>
                    <a:gd name="f118" fmla="+- f116 0 f114"/>
                    <a:gd name="f119" fmla="+- f115 0 f114"/>
                    <a:gd name="f120" fmla="*/ f117 1 f2"/>
                    <a:gd name="f121" fmla="*/ f119 1 323"/>
                    <a:gd name="f122" fmla="*/ f118 1 64"/>
                    <a:gd name="f123" fmla="*/ 124489 f119 1"/>
                    <a:gd name="f124" fmla="*/ 1705 f118 1"/>
                    <a:gd name="f125" fmla="*/ 130591 f119 1"/>
                    <a:gd name="f126" fmla="*/ 10164 f118 1"/>
                    <a:gd name="f127" fmla="*/ 132944 f119 1"/>
                    <a:gd name="f128" fmla="*/ 0 f118 1"/>
                    <a:gd name="f129" fmla="*/ 150120 f119 1"/>
                    <a:gd name="f130" fmla="*/ 162736 f119 1"/>
                    <a:gd name="f131" fmla="*/ 21905 f118 1"/>
                    <a:gd name="f132" fmla="*/ 180221 f119 1"/>
                    <a:gd name="f133" fmla="*/ 12830 f118 1"/>
                    <a:gd name="f134" fmla="*/ 177747 f119 1"/>
                    <a:gd name="f135" fmla="*/ 36111 f118 1"/>
                    <a:gd name="f136" fmla="*/ 168492 f119 1"/>
                    <a:gd name="f137" fmla="*/ 58728 f118 1"/>
                    <a:gd name="f138" fmla="*/ 166660 f119 1"/>
                    <a:gd name="f139" fmla="*/ 38772 f118 1"/>
                    <a:gd name="f140" fmla="*/ 158161 f119 1"/>
                    <a:gd name="f141" fmla="*/ 148706 f119 1"/>
                    <a:gd name="f142" fmla="*/ 26833 f118 1"/>
                    <a:gd name="f143" fmla="*/ 129141 f119 1"/>
                    <a:gd name="f144" fmla="*/ 47683 f118 1"/>
                    <a:gd name="f145" fmla="*/ 113811 f119 1"/>
                    <a:gd name="f146" fmla="*/ 55958 f118 1"/>
                    <a:gd name="f147" fmla="*/ 119832 f119 1"/>
                    <a:gd name="f148" fmla="*/ 71833 f118 1"/>
                    <a:gd name="f149" fmla="*/ 106429 f119 1"/>
                    <a:gd name="f150" fmla="*/ 78975 f118 1"/>
                    <a:gd name="f151" fmla="*/ 95429 f119 1"/>
                    <a:gd name="f152" fmla="*/ 76472 f118 1"/>
                    <a:gd name="f153" fmla="*/ 100067 f119 1"/>
                    <a:gd name="f154" fmla="*/ 96502 f119 1"/>
                    <a:gd name="f155" fmla="*/ 50544 f118 1"/>
                    <a:gd name="f156" fmla="*/ 89460 f119 1"/>
                    <a:gd name="f157" fmla="*/ 29309 f118 1"/>
                    <a:gd name="f158" fmla="*/ 80487 f119 1"/>
                    <a:gd name="f159" fmla="*/ 34227 f118 1"/>
                    <a:gd name="f160" fmla="*/ 75847 f119 1"/>
                    <a:gd name="f161" fmla="*/ 69673 f119 1"/>
                    <a:gd name="f162" fmla="*/ 31323 f118 1"/>
                    <a:gd name="f163" fmla="*/ 46884 f119 1"/>
                    <a:gd name="f164" fmla="*/ 2664 f118 1"/>
                    <a:gd name="f165" fmla="*/ 33612 f119 1"/>
                    <a:gd name="f166" fmla="*/ 17583 f118 1"/>
                    <a:gd name="f167" fmla="*/ 1 f119 1"/>
                    <a:gd name="f168" fmla="+- f120 0 f1"/>
                    <a:gd name="f169" fmla="*/ f123 1 323"/>
                    <a:gd name="f170" fmla="*/ f124 1 64"/>
                    <a:gd name="f171" fmla="*/ f125 1 323"/>
                    <a:gd name="f172" fmla="*/ f126 1 64"/>
                    <a:gd name="f173" fmla="*/ f127 1 323"/>
                    <a:gd name="f174" fmla="*/ f128 1 64"/>
                    <a:gd name="f175" fmla="*/ f129 1 323"/>
                    <a:gd name="f176" fmla="*/ f130 1 323"/>
                    <a:gd name="f177" fmla="*/ f131 1 64"/>
                    <a:gd name="f178" fmla="*/ f132 1 323"/>
                    <a:gd name="f179" fmla="*/ f133 1 64"/>
                    <a:gd name="f180" fmla="*/ f134 1 323"/>
                    <a:gd name="f181" fmla="*/ f135 1 64"/>
                    <a:gd name="f182" fmla="*/ f136 1 323"/>
                    <a:gd name="f183" fmla="*/ f137 1 64"/>
                    <a:gd name="f184" fmla="*/ f138 1 323"/>
                    <a:gd name="f185" fmla="*/ f139 1 64"/>
                    <a:gd name="f186" fmla="*/ f140 1 323"/>
                    <a:gd name="f187" fmla="*/ f141 1 323"/>
                    <a:gd name="f188" fmla="*/ f142 1 64"/>
                    <a:gd name="f189" fmla="*/ f143 1 323"/>
                    <a:gd name="f190" fmla="*/ f144 1 64"/>
                    <a:gd name="f191" fmla="*/ f145 1 323"/>
                    <a:gd name="f192" fmla="*/ f146 1 64"/>
                    <a:gd name="f193" fmla="*/ f147 1 323"/>
                    <a:gd name="f194" fmla="*/ f148 1 64"/>
                    <a:gd name="f195" fmla="*/ f149 1 323"/>
                    <a:gd name="f196" fmla="*/ f150 1 64"/>
                    <a:gd name="f197" fmla="*/ f151 1 323"/>
                    <a:gd name="f198" fmla="*/ f152 1 64"/>
                    <a:gd name="f199" fmla="*/ f153 1 323"/>
                    <a:gd name="f200" fmla="*/ f154 1 323"/>
                    <a:gd name="f201" fmla="*/ f155 1 64"/>
                    <a:gd name="f202" fmla="*/ f156 1 323"/>
                    <a:gd name="f203" fmla="*/ f157 1 64"/>
                    <a:gd name="f204" fmla="*/ f158 1 323"/>
                    <a:gd name="f205" fmla="*/ f159 1 64"/>
                    <a:gd name="f206" fmla="*/ f160 1 323"/>
                    <a:gd name="f207" fmla="*/ f161 1 323"/>
                    <a:gd name="f208" fmla="*/ f162 1 64"/>
                    <a:gd name="f209" fmla="*/ f163 1 323"/>
                    <a:gd name="f210" fmla="*/ f164 1 64"/>
                    <a:gd name="f211" fmla="*/ f165 1 323"/>
                    <a:gd name="f212" fmla="*/ f166 1 64"/>
                    <a:gd name="f213" fmla="*/ f167 1 323"/>
                    <a:gd name="f214" fmla="*/ 0 1 f121"/>
                    <a:gd name="f215" fmla="*/ f115 1 f121"/>
                    <a:gd name="f216" fmla="*/ 0 1 f122"/>
                    <a:gd name="f217" fmla="*/ f116 1 f122"/>
                    <a:gd name="f218" fmla="*/ f169 1 f121"/>
                    <a:gd name="f219" fmla="*/ f170 1 f122"/>
                    <a:gd name="f220" fmla="*/ f171 1 f121"/>
                    <a:gd name="f221" fmla="*/ f172 1 f122"/>
                    <a:gd name="f222" fmla="*/ f173 1 f121"/>
                    <a:gd name="f223" fmla="*/ f174 1 f122"/>
                    <a:gd name="f224" fmla="*/ f175 1 f121"/>
                    <a:gd name="f225" fmla="*/ f176 1 f121"/>
                    <a:gd name="f226" fmla="*/ f177 1 f122"/>
                    <a:gd name="f227" fmla="*/ f178 1 f121"/>
                    <a:gd name="f228" fmla="*/ f179 1 f122"/>
                    <a:gd name="f229" fmla="*/ f180 1 f121"/>
                    <a:gd name="f230" fmla="*/ f181 1 f122"/>
                    <a:gd name="f231" fmla="*/ f182 1 f121"/>
                    <a:gd name="f232" fmla="*/ f183 1 f122"/>
                    <a:gd name="f233" fmla="*/ f184 1 f121"/>
                    <a:gd name="f234" fmla="*/ f185 1 f122"/>
                    <a:gd name="f235" fmla="*/ f186 1 f121"/>
                    <a:gd name="f236" fmla="*/ f187 1 f121"/>
                    <a:gd name="f237" fmla="*/ f188 1 f122"/>
                    <a:gd name="f238" fmla="*/ f189 1 f121"/>
                    <a:gd name="f239" fmla="*/ f190 1 f122"/>
                    <a:gd name="f240" fmla="*/ f191 1 f121"/>
                    <a:gd name="f241" fmla="*/ f192 1 f122"/>
                    <a:gd name="f242" fmla="*/ f193 1 f121"/>
                    <a:gd name="f243" fmla="*/ f194 1 f122"/>
                    <a:gd name="f244" fmla="*/ f195 1 f121"/>
                    <a:gd name="f245" fmla="*/ f196 1 f122"/>
                    <a:gd name="f246" fmla="*/ f197 1 f121"/>
                    <a:gd name="f247" fmla="*/ f198 1 f122"/>
                    <a:gd name="f248" fmla="*/ f199 1 f121"/>
                    <a:gd name="f249" fmla="*/ f200 1 f121"/>
                    <a:gd name="f250" fmla="*/ f201 1 f122"/>
                    <a:gd name="f251" fmla="*/ f202 1 f121"/>
                    <a:gd name="f252" fmla="*/ f203 1 f122"/>
                    <a:gd name="f253" fmla="*/ f204 1 f121"/>
                    <a:gd name="f254" fmla="*/ f205 1 f122"/>
                    <a:gd name="f255" fmla="*/ f206 1 f121"/>
                    <a:gd name="f256" fmla="*/ f207 1 f121"/>
                    <a:gd name="f257" fmla="*/ f208 1 f122"/>
                    <a:gd name="f258" fmla="*/ f209 1 f121"/>
                    <a:gd name="f259" fmla="*/ f210 1 f122"/>
                    <a:gd name="f260" fmla="*/ f211 1 f121"/>
                    <a:gd name="f261" fmla="*/ f212 1 f122"/>
                    <a:gd name="f262" fmla="*/ f213 1 f121"/>
                    <a:gd name="f263" fmla="*/ f214 f112 1"/>
                    <a:gd name="f264" fmla="*/ f215 f112 1"/>
                    <a:gd name="f265" fmla="*/ f217 f113 1"/>
                    <a:gd name="f266" fmla="*/ f216 f113 1"/>
                    <a:gd name="f267" fmla="*/ f218 f112 1"/>
                    <a:gd name="f268" fmla="*/ f219 f113 1"/>
                    <a:gd name="f269" fmla="*/ f220 f112 1"/>
                    <a:gd name="f270" fmla="*/ f221 f113 1"/>
                    <a:gd name="f271" fmla="*/ f222 f112 1"/>
                    <a:gd name="f272" fmla="*/ f223 f113 1"/>
                    <a:gd name="f273" fmla="*/ f224 f112 1"/>
                    <a:gd name="f274" fmla="*/ f225 f112 1"/>
                    <a:gd name="f275" fmla="*/ f226 f113 1"/>
                    <a:gd name="f276" fmla="*/ f227 f112 1"/>
                    <a:gd name="f277" fmla="*/ f228 f113 1"/>
                    <a:gd name="f278" fmla="*/ f229 f112 1"/>
                    <a:gd name="f279" fmla="*/ f230 f113 1"/>
                    <a:gd name="f280" fmla="*/ f231 f112 1"/>
                    <a:gd name="f281" fmla="*/ f232 f113 1"/>
                    <a:gd name="f282" fmla="*/ f233 f112 1"/>
                    <a:gd name="f283" fmla="*/ f234 f113 1"/>
                    <a:gd name="f284" fmla="*/ f235 f112 1"/>
                    <a:gd name="f285" fmla="*/ f236 f112 1"/>
                    <a:gd name="f286" fmla="*/ f237 f113 1"/>
                    <a:gd name="f287" fmla="*/ f238 f112 1"/>
                    <a:gd name="f288" fmla="*/ f239 f113 1"/>
                    <a:gd name="f289" fmla="*/ f240 f112 1"/>
                    <a:gd name="f290" fmla="*/ f241 f113 1"/>
                    <a:gd name="f291" fmla="*/ f242 f112 1"/>
                    <a:gd name="f292" fmla="*/ f243 f113 1"/>
                    <a:gd name="f293" fmla="*/ f244 f112 1"/>
                    <a:gd name="f294" fmla="*/ f245 f113 1"/>
                    <a:gd name="f295" fmla="*/ f246 f112 1"/>
                    <a:gd name="f296" fmla="*/ f247 f113 1"/>
                    <a:gd name="f297" fmla="*/ f248 f112 1"/>
                    <a:gd name="f298" fmla="*/ f249 f112 1"/>
                    <a:gd name="f299" fmla="*/ f250 f113 1"/>
                    <a:gd name="f300" fmla="*/ f251 f112 1"/>
                    <a:gd name="f301" fmla="*/ f252 f113 1"/>
                    <a:gd name="f302" fmla="*/ f253 f112 1"/>
                    <a:gd name="f303" fmla="*/ f254 f113 1"/>
                    <a:gd name="f304" fmla="*/ f255 f112 1"/>
                    <a:gd name="f305" fmla="*/ f256 f112 1"/>
                    <a:gd name="f306" fmla="*/ f257 f113 1"/>
                    <a:gd name="f307" fmla="*/ f258 f112 1"/>
                    <a:gd name="f308" fmla="*/ f259 f113 1"/>
                    <a:gd name="f309" fmla="*/ f260 f112 1"/>
                    <a:gd name="f310" fmla="*/ f261 f113 1"/>
                    <a:gd name="f311" fmla="*/ f262 f112 1"/>
                  </a:gdLst>
                  <a:ahLst/>
                  <a:cxnLst>
                    <a:cxn ang="3cd4">
                      <a:pos x="hc" y="t"/>
                    </a:cxn>
                    <a:cxn ang="0">
                      <a:pos x="r" y="vc"/>
                    </a:cxn>
                    <a:cxn ang="cd4">
                      <a:pos x="hc" y="b"/>
                    </a:cxn>
                    <a:cxn ang="cd2">
                      <a:pos x="l" y="vc"/>
                    </a:cxn>
                    <a:cxn ang="f168">
                      <a:pos x="f267" y="f268"/>
                    </a:cxn>
                    <a:cxn ang="f168">
                      <a:pos x="f269" y="f270"/>
                    </a:cxn>
                    <a:cxn ang="f168">
                      <a:pos x="f271" y="f272"/>
                    </a:cxn>
                    <a:cxn ang="f168">
                      <a:pos x="f273" y="f272"/>
                    </a:cxn>
                    <a:cxn ang="f168">
                      <a:pos x="f274" y="f275"/>
                    </a:cxn>
                    <a:cxn ang="f168">
                      <a:pos x="f276" y="f277"/>
                    </a:cxn>
                    <a:cxn ang="f168">
                      <a:pos x="f278" y="f279"/>
                    </a:cxn>
                    <a:cxn ang="f168">
                      <a:pos x="f280" y="f281"/>
                    </a:cxn>
                    <a:cxn ang="f168">
                      <a:pos x="f282" y="f279"/>
                    </a:cxn>
                    <a:cxn ang="f168">
                      <a:pos x="f274" y="f283"/>
                    </a:cxn>
                    <a:cxn ang="f168">
                      <a:pos x="f284" y="f279"/>
                    </a:cxn>
                    <a:cxn ang="f168">
                      <a:pos x="f285" y="f286"/>
                    </a:cxn>
                    <a:cxn ang="f168">
                      <a:pos x="f287" y="f288"/>
                    </a:cxn>
                    <a:cxn ang="f168">
                      <a:pos x="f289" y="f290"/>
                    </a:cxn>
                    <a:cxn ang="f168">
                      <a:pos x="f291" y="f292"/>
                    </a:cxn>
                    <a:cxn ang="f168">
                      <a:pos x="f293" y="f294"/>
                    </a:cxn>
                    <a:cxn ang="f168">
                      <a:pos x="f295" y="f296"/>
                    </a:cxn>
                    <a:cxn ang="f168">
                      <a:pos x="f297" y="f292"/>
                    </a:cxn>
                    <a:cxn ang="f168">
                      <a:pos x="f298" y="f299"/>
                    </a:cxn>
                    <a:cxn ang="f168">
                      <a:pos x="f295" y="f283"/>
                    </a:cxn>
                    <a:cxn ang="f168">
                      <a:pos x="f300" y="f301"/>
                    </a:cxn>
                    <a:cxn ang="f168">
                      <a:pos x="f302" y="f303"/>
                    </a:cxn>
                    <a:cxn ang="f168">
                      <a:pos x="f304" y="f303"/>
                    </a:cxn>
                    <a:cxn ang="f168">
                      <a:pos x="f305" y="f306"/>
                    </a:cxn>
                    <a:cxn ang="f168">
                      <a:pos x="f307" y="f308"/>
                    </a:cxn>
                    <a:cxn ang="f168">
                      <a:pos x="f309" y="f310"/>
                    </a:cxn>
                    <a:cxn ang="f168">
                      <a:pos x="f311" y="f272"/>
                    </a:cxn>
                    <a:cxn ang="f168">
                      <a:pos x="f267" y="f268"/>
                    </a:cxn>
                  </a:cxnLst>
                  <a:rect l="f263" t="f266" r="f264" b="f265"/>
                  <a:pathLst>
                    <a:path w="323" h="64">
                      <a:moveTo>
                        <a:pt x="f8" y="f9"/>
                      </a:moveTo>
                      <a:cubicBezTo>
                        <a:pt x="f10" y="f11"/>
                        <a:pt x="f12" y="f13"/>
                        <a:pt x="f14" y="f15"/>
                      </a:cubicBezTo>
                      <a:cubicBezTo>
                        <a:pt x="f16" y="f5"/>
                        <a:pt x="f17" y="f18"/>
                        <a:pt x="f16" y="f5"/>
                      </a:cubicBezTo>
                      <a:lnTo>
                        <a:pt x="f19" y="f5"/>
                      </a:lnTo>
                      <a:cubicBezTo>
                        <a:pt x="f20" y="f21"/>
                        <a:pt x="f22" y="f23"/>
                        <a:pt x="f24" y="f13"/>
                      </a:cubicBezTo>
                      <a:cubicBezTo>
                        <a:pt x="f25" y="f23"/>
                        <a:pt x="f26" y="f18"/>
                        <a:pt x="f27" y="f28"/>
                      </a:cubicBezTo>
                      <a:cubicBezTo>
                        <a:pt x="f6" y="f29"/>
                        <a:pt x="f30" y="f31"/>
                        <a:pt x="f32" y="f33"/>
                      </a:cubicBezTo>
                      <a:cubicBezTo>
                        <a:pt x="f34" y="f35"/>
                        <a:pt x="f36" y="f37"/>
                        <a:pt x="f38" y="f39"/>
                      </a:cubicBezTo>
                      <a:cubicBezTo>
                        <a:pt x="f40" y="f41"/>
                        <a:pt x="f38" y="f42"/>
                        <a:pt x="f43" y="f33"/>
                      </a:cubicBezTo>
                      <a:cubicBezTo>
                        <a:pt x="f44" y="f45"/>
                        <a:pt x="f46" y="f47"/>
                        <a:pt x="f24" y="f47"/>
                      </a:cubicBezTo>
                      <a:cubicBezTo>
                        <a:pt x="f48" y="f47"/>
                        <a:pt x="f49" y="f50"/>
                        <a:pt x="f51" y="f33"/>
                      </a:cubicBezTo>
                      <a:cubicBezTo>
                        <a:pt x="f52" y="f45"/>
                        <a:pt x="f53" y="f54"/>
                        <a:pt x="f53" y="f54"/>
                      </a:cubicBezTo>
                      <a:cubicBezTo>
                        <a:pt x="f55" y="f56"/>
                        <a:pt x="f57" y="f47"/>
                        <a:pt x="f58" y="f59"/>
                      </a:cubicBezTo>
                      <a:cubicBezTo>
                        <a:pt x="f8" y="f60"/>
                        <a:pt x="f61" y="f62"/>
                        <a:pt x="f63" y="f64"/>
                      </a:cubicBezTo>
                      <a:cubicBezTo>
                        <a:pt x="f65" y="f66"/>
                        <a:pt x="f67" y="f68"/>
                        <a:pt x="f69" y="f70"/>
                      </a:cubicBezTo>
                      <a:cubicBezTo>
                        <a:pt x="f67" y="f71"/>
                        <a:pt x="f72" y="f70"/>
                        <a:pt x="f73" y="f74"/>
                      </a:cubicBezTo>
                      <a:cubicBezTo>
                        <a:pt x="f75" y="f71"/>
                        <a:pt x="f76" y="f7"/>
                        <a:pt x="f77" y="f78"/>
                      </a:cubicBezTo>
                      <a:cubicBezTo>
                        <a:pt x="f79" y="f80"/>
                        <a:pt x="f81" y="f80"/>
                        <a:pt x="f82" y="f70"/>
                      </a:cubicBezTo>
                      <a:cubicBezTo>
                        <a:pt x="f75" y="f83"/>
                        <a:pt x="f84" y="f85"/>
                        <a:pt x="f86" y="f41"/>
                      </a:cubicBezTo>
                      <a:cubicBezTo>
                        <a:pt x="f87" y="f88"/>
                        <a:pt x="f87" y="f89"/>
                        <a:pt x="f77" y="f47"/>
                      </a:cubicBezTo>
                      <a:cubicBezTo>
                        <a:pt x="f90" y="f45"/>
                        <a:pt x="f90" y="f31"/>
                        <a:pt x="f91" y="f56"/>
                      </a:cubicBezTo>
                      <a:cubicBezTo>
                        <a:pt x="f92" y="f56"/>
                        <a:pt x="f93" y="f45"/>
                        <a:pt x="f93" y="f45"/>
                      </a:cubicBezTo>
                      <a:cubicBezTo>
                        <a:pt x="f94" y="f35"/>
                        <a:pt x="f95" y="f47"/>
                        <a:pt x="f96" y="f45"/>
                      </a:cubicBezTo>
                      <a:cubicBezTo>
                        <a:pt x="f97" y="f98"/>
                        <a:pt x="f99" y="f98"/>
                        <a:pt x="f100" y="f98"/>
                      </a:cubicBezTo>
                      <a:cubicBezTo>
                        <a:pt x="f101" y="f23"/>
                        <a:pt x="f102" y="f21"/>
                        <a:pt x="f103" y="f104"/>
                      </a:cubicBezTo>
                      <a:cubicBezTo>
                        <a:pt x="f105" y="f106"/>
                        <a:pt x="f107" y="f108"/>
                        <a:pt x="f80" y="f109"/>
                      </a:cubicBezTo>
                      <a:cubicBezTo>
                        <a:pt x="f110" y="f109"/>
                        <a:pt x="f5" y="f11"/>
                        <a:pt x="f9" y="f5"/>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0" name="Freeform 40">
                  <a:extLst>
                    <a:ext uri="{FF2B5EF4-FFF2-40B4-BE49-F238E27FC236}">
                      <a16:creationId xmlns:a16="http://schemas.microsoft.com/office/drawing/2014/main" id="{4C0E4E4C-31FD-3EAD-4B31-4A3959A5AB79}"/>
                    </a:ext>
                  </a:extLst>
                </p:cNvPr>
                <p:cNvSpPr/>
                <p:nvPr/>
              </p:nvSpPr>
              <p:spPr>
                <a:xfrm>
                  <a:off x="6088066" y="0"/>
                  <a:ext cx="708029" cy="77788"/>
                </a:xfrm>
                <a:custGeom>
                  <a:avLst/>
                  <a:gdLst>
                    <a:gd name="f0" fmla="val 10800000"/>
                    <a:gd name="f1" fmla="val 5400000"/>
                    <a:gd name="f2" fmla="val 180"/>
                    <a:gd name="f3" fmla="val w"/>
                    <a:gd name="f4" fmla="val h"/>
                    <a:gd name="f5" fmla="val 0"/>
                    <a:gd name="f6" fmla="val 300"/>
                    <a:gd name="f7" fmla="val 31"/>
                    <a:gd name="f8" fmla="val 105"/>
                    <a:gd name="f9" fmla="val 83"/>
                    <a:gd name="f10" fmla="val 19"/>
                    <a:gd name="f11" fmla="val 6"/>
                    <a:gd name="f12" fmla="val 30"/>
                    <a:gd name="f13" fmla="val 1"/>
                    <a:gd name="f14" fmla="val 285"/>
                    <a:gd name="f15" fmla="val 296"/>
                    <a:gd name="f16" fmla="val 4"/>
                    <a:gd name="f17" fmla="val 5"/>
                    <a:gd name="f18" fmla="val 14"/>
                    <a:gd name="f19" fmla="val 11"/>
                    <a:gd name="f20" fmla="val 276"/>
                    <a:gd name="f21" fmla="val 16"/>
                    <a:gd name="f22" fmla="val 264"/>
                    <a:gd name="f23" fmla="+- 0 0 -90"/>
                    <a:gd name="f24" fmla="*/ f3 1 300"/>
                    <a:gd name="f25" fmla="*/ f4 1 31"/>
                    <a:gd name="f26" fmla="val f5"/>
                    <a:gd name="f27" fmla="val f6"/>
                    <a:gd name="f28" fmla="val f7"/>
                    <a:gd name="f29" fmla="*/ f23 f0 1"/>
                    <a:gd name="f30" fmla="+- f28 0 f26"/>
                    <a:gd name="f31" fmla="+- f27 0 f26"/>
                    <a:gd name="f32" fmla="*/ f29 1 f2"/>
                    <a:gd name="f33" fmla="*/ f31 1 300"/>
                    <a:gd name="f34" fmla="*/ f30 1 31"/>
                    <a:gd name="f35" fmla="*/ 59825 f31 1"/>
                    <a:gd name="f36" fmla="*/ 46915 f30 1"/>
                    <a:gd name="f37" fmla="*/ 17413 f31 1"/>
                    <a:gd name="f38" fmla="*/ 2022 f30 1"/>
                    <a:gd name="f39" fmla="*/ 162356 f31 1"/>
                    <a:gd name="f40" fmla="*/ 0 f30 1"/>
                    <a:gd name="f41" fmla="*/ 168398 f31 1"/>
                    <a:gd name="f42" fmla="*/ 21222 f30 1"/>
                    <a:gd name="f43" fmla="*/ 150219 f31 1"/>
                    <a:gd name="f44" fmla="*/ 24315 f30 1"/>
                    <a:gd name="f45" fmla="+- f32 0 f1"/>
                    <a:gd name="f46" fmla="*/ f35 1 300"/>
                    <a:gd name="f47" fmla="*/ f36 1 31"/>
                    <a:gd name="f48" fmla="*/ f37 1 300"/>
                    <a:gd name="f49" fmla="*/ f38 1 31"/>
                    <a:gd name="f50" fmla="*/ f39 1 300"/>
                    <a:gd name="f51" fmla="*/ f40 1 31"/>
                    <a:gd name="f52" fmla="*/ f41 1 300"/>
                    <a:gd name="f53" fmla="*/ f42 1 31"/>
                    <a:gd name="f54" fmla="*/ f43 1 300"/>
                    <a:gd name="f55" fmla="*/ f44 1 31"/>
                    <a:gd name="f56" fmla="*/ 0 1 f33"/>
                    <a:gd name="f57" fmla="*/ f27 1 f33"/>
                    <a:gd name="f58" fmla="*/ 0 1 f34"/>
                    <a:gd name="f59" fmla="*/ f28 1 f34"/>
                    <a:gd name="f60" fmla="*/ f46 1 f33"/>
                    <a:gd name="f61" fmla="*/ f47 1 f34"/>
                    <a:gd name="f62" fmla="*/ f48 1 f33"/>
                    <a:gd name="f63" fmla="*/ f49 1 f34"/>
                    <a:gd name="f64" fmla="*/ f50 1 f33"/>
                    <a:gd name="f65" fmla="*/ f51 1 f34"/>
                    <a:gd name="f66" fmla="*/ f52 1 f33"/>
                    <a:gd name="f67" fmla="*/ f53 1 f34"/>
                    <a:gd name="f68" fmla="*/ f54 1 f33"/>
                    <a:gd name="f69" fmla="*/ f55 1 f34"/>
                    <a:gd name="f70" fmla="*/ f56 f24 1"/>
                    <a:gd name="f71" fmla="*/ f57 f24 1"/>
                    <a:gd name="f72" fmla="*/ f59 f25 1"/>
                    <a:gd name="f73" fmla="*/ f58 f25 1"/>
                    <a:gd name="f74" fmla="*/ f60 f24 1"/>
                    <a:gd name="f75" fmla="*/ f61 f25 1"/>
                    <a:gd name="f76" fmla="*/ f62 f24 1"/>
                    <a:gd name="f77" fmla="*/ f63 f25 1"/>
                    <a:gd name="f78" fmla="*/ f64 f24 1"/>
                    <a:gd name="f79" fmla="*/ f65 f25 1"/>
                    <a:gd name="f80" fmla="*/ f66 f24 1"/>
                    <a:gd name="f81" fmla="*/ f67 f25 1"/>
                    <a:gd name="f82" fmla="*/ f68 f24 1"/>
                    <a:gd name="f83" fmla="*/ f69 f25 1"/>
                  </a:gdLst>
                  <a:ahLst/>
                  <a:cxnLst>
                    <a:cxn ang="3cd4">
                      <a:pos x="hc" y="t"/>
                    </a:cxn>
                    <a:cxn ang="0">
                      <a:pos x="r" y="vc"/>
                    </a:cxn>
                    <a:cxn ang="cd4">
                      <a:pos x="hc" y="b"/>
                    </a:cxn>
                    <a:cxn ang="cd2">
                      <a:pos x="l" y="vc"/>
                    </a:cxn>
                    <a:cxn ang="f45">
                      <a:pos x="f74" y="f75"/>
                    </a:cxn>
                    <a:cxn ang="f45">
                      <a:pos x="f76" y="f77"/>
                    </a:cxn>
                    <a:cxn ang="f45">
                      <a:pos x="f78" y="f79"/>
                    </a:cxn>
                    <a:cxn ang="f45">
                      <a:pos x="f80" y="f81"/>
                    </a:cxn>
                    <a:cxn ang="f45">
                      <a:pos x="f82" y="f83"/>
                    </a:cxn>
                    <a:cxn ang="f45">
                      <a:pos x="f74" y="f75"/>
                    </a:cxn>
                  </a:cxnLst>
                  <a:rect l="f70" t="f73" r="f71" b="f72"/>
                  <a:pathLst>
                    <a:path w="300" h="31">
                      <a:moveTo>
                        <a:pt x="f8" y="f7"/>
                      </a:moveTo>
                      <a:cubicBezTo>
                        <a:pt x="f9" y="f10"/>
                        <a:pt x="f5" y="f11"/>
                        <a:pt x="f12" y="f13"/>
                      </a:cubicBezTo>
                      <a:lnTo>
                        <a:pt x="f14" y="f5"/>
                      </a:lnTo>
                      <a:cubicBezTo>
                        <a:pt x="f15" y="f16"/>
                        <a:pt x="f6" y="f17"/>
                        <a:pt x="f15" y="f18"/>
                      </a:cubicBezTo>
                      <a:cubicBezTo>
                        <a:pt x="f14" y="f19"/>
                        <a:pt x="f20" y="f21"/>
                        <a:pt x="f22" y="f21"/>
                      </a:cubicBezTo>
                      <a:lnTo>
                        <a:pt x="f8" y="f7"/>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1" name="Freeform 41">
                  <a:extLst>
                    <a:ext uri="{FF2B5EF4-FFF2-40B4-BE49-F238E27FC236}">
                      <a16:creationId xmlns:a16="http://schemas.microsoft.com/office/drawing/2014/main" id="{2E03DD33-8487-E40F-F430-C89A4B99CE4B}"/>
                    </a:ext>
                  </a:extLst>
                </p:cNvPr>
                <p:cNvSpPr/>
                <p:nvPr/>
              </p:nvSpPr>
              <p:spPr>
                <a:xfrm>
                  <a:off x="4529132" y="112708"/>
                  <a:ext cx="66678" cy="39684"/>
                </a:xfrm>
                <a:custGeom>
                  <a:avLst/>
                  <a:gdLst>
                    <a:gd name="f0" fmla="val 10800000"/>
                    <a:gd name="f1" fmla="val 5400000"/>
                    <a:gd name="f2" fmla="val 180"/>
                    <a:gd name="f3" fmla="val w"/>
                    <a:gd name="f4" fmla="val h"/>
                    <a:gd name="f5" fmla="val 0"/>
                    <a:gd name="f6" fmla="val 41"/>
                    <a:gd name="f7" fmla="val 29"/>
                    <a:gd name="f8" fmla="val 25"/>
                    <a:gd name="f9" fmla="val 10"/>
                    <a:gd name="f10" fmla="val 11"/>
                    <a:gd name="f11" fmla="val 12"/>
                    <a:gd name="f12" fmla="val 8"/>
                    <a:gd name="f13" fmla="val 28"/>
                    <a:gd name="f14" fmla="+- 0 0 -90"/>
                    <a:gd name="f15" fmla="*/ f3 1 41"/>
                    <a:gd name="f16" fmla="*/ f4 1 29"/>
                    <a:gd name="f17" fmla="val f5"/>
                    <a:gd name="f18" fmla="val f6"/>
                    <a:gd name="f19" fmla="val f7"/>
                    <a:gd name="f20" fmla="*/ f14 f0 1"/>
                    <a:gd name="f21" fmla="+- f19 0 f17"/>
                    <a:gd name="f22" fmla="+- f18 0 f17"/>
                    <a:gd name="f23" fmla="*/ f20 1 f2"/>
                    <a:gd name="f24" fmla="*/ f22 1 41"/>
                    <a:gd name="f25" fmla="*/ f21 1 29"/>
                    <a:gd name="f26" fmla="*/ 0 f22 1"/>
                    <a:gd name="f27" fmla="*/ 3 f21 1"/>
                    <a:gd name="f28" fmla="*/ 12 f22 1"/>
                    <a:gd name="f29" fmla="+- f23 0 f1"/>
                    <a:gd name="f30" fmla="*/ f26 1 41"/>
                    <a:gd name="f31" fmla="*/ f27 1 29"/>
                    <a:gd name="f32" fmla="*/ f28 1 41"/>
                    <a:gd name="f33" fmla="*/ 0 1 f24"/>
                    <a:gd name="f34" fmla="*/ f18 1 f24"/>
                    <a:gd name="f35" fmla="*/ 0 1 f25"/>
                    <a:gd name="f36" fmla="*/ f19 1 f25"/>
                    <a:gd name="f37" fmla="*/ f30 1 f24"/>
                    <a:gd name="f38" fmla="*/ f31 1 f25"/>
                    <a:gd name="f39" fmla="*/ f32 1 f24"/>
                    <a:gd name="f40" fmla="*/ f33 f15 1"/>
                    <a:gd name="f41" fmla="*/ f34 f15 1"/>
                    <a:gd name="f42" fmla="*/ f36 f16 1"/>
                    <a:gd name="f43" fmla="*/ f35 f16 1"/>
                    <a:gd name="f44" fmla="*/ f37 f15 1"/>
                    <a:gd name="f45" fmla="*/ f38 f16 1"/>
                    <a:gd name="f46" fmla="*/ f39 f15 1"/>
                  </a:gdLst>
                  <a:ahLst/>
                  <a:cxnLst>
                    <a:cxn ang="3cd4">
                      <a:pos x="hc" y="t"/>
                    </a:cxn>
                    <a:cxn ang="0">
                      <a:pos x="r" y="vc"/>
                    </a:cxn>
                    <a:cxn ang="cd4">
                      <a:pos x="hc" y="b"/>
                    </a:cxn>
                    <a:cxn ang="cd2">
                      <a:pos x="l" y="vc"/>
                    </a:cxn>
                    <a:cxn ang="f29">
                      <a:pos x="f44" y="f45"/>
                    </a:cxn>
                    <a:cxn ang="f29">
                      <a:pos x="f46" y="f45"/>
                    </a:cxn>
                    <a:cxn ang="f29">
                      <a:pos x="f44" y="f45"/>
                    </a:cxn>
                  </a:cxnLst>
                  <a:rect l="f40" t="f43" r="f41" b="f42"/>
                  <a:pathLst>
                    <a:path w="41" h="29">
                      <a:moveTo>
                        <a:pt x="f5" y="f8"/>
                      </a:moveTo>
                      <a:cubicBezTo>
                        <a:pt x="f9" y="f10"/>
                        <a:pt x="f6" y="f5"/>
                        <a:pt x="f11" y="f7"/>
                      </a:cubicBezTo>
                      <a:cubicBezTo>
                        <a:pt x="f12" y="f13"/>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2" name="Freeform 42">
                  <a:extLst>
                    <a:ext uri="{FF2B5EF4-FFF2-40B4-BE49-F238E27FC236}">
                      <a16:creationId xmlns:a16="http://schemas.microsoft.com/office/drawing/2014/main" id="{79C9AB66-A044-4E0A-3DAE-85B4FE97CBF0}"/>
                    </a:ext>
                  </a:extLst>
                </p:cNvPr>
                <p:cNvSpPr/>
                <p:nvPr/>
              </p:nvSpPr>
              <p:spPr>
                <a:xfrm>
                  <a:off x="2705096" y="0"/>
                  <a:ext cx="1622429" cy="590546"/>
                </a:xfrm>
                <a:custGeom>
                  <a:avLst/>
                  <a:gdLst>
                    <a:gd name="f0" fmla="val 10800000"/>
                    <a:gd name="f1" fmla="val 5400000"/>
                    <a:gd name="f2" fmla="val 180"/>
                    <a:gd name="f3" fmla="val w"/>
                    <a:gd name="f4" fmla="val h"/>
                    <a:gd name="f5" fmla="val 0"/>
                    <a:gd name="f6" fmla="val 436"/>
                    <a:gd name="f7" fmla="val 152"/>
                    <a:gd name="f8" fmla="val 73"/>
                    <a:gd name="f9" fmla="val 1"/>
                    <a:gd name="f10" fmla="val 430"/>
                    <a:gd name="f11" fmla="val 15"/>
                    <a:gd name="f12" fmla="val 429"/>
                    <a:gd name="f13" fmla="val 42"/>
                    <a:gd name="f14" fmla="val 416"/>
                    <a:gd name="f15" fmla="val 54"/>
                    <a:gd name="f16" fmla="val 410"/>
                    <a:gd name="f17" fmla="val 60"/>
                    <a:gd name="f18" fmla="val 405"/>
                    <a:gd name="f19" fmla="val 63"/>
                    <a:gd name="f20" fmla="val 397"/>
                    <a:gd name="f21" fmla="val 68"/>
                    <a:gd name="f22" fmla="val 396"/>
                    <a:gd name="f23" fmla="val 69"/>
                    <a:gd name="f24" fmla="val 392"/>
                    <a:gd name="f25" fmla="val 70"/>
                    <a:gd name="f26" fmla="val 377"/>
                    <a:gd name="f27" fmla="val 385"/>
                    <a:gd name="f28" fmla="val 375"/>
                    <a:gd name="f29" fmla="val 371"/>
                    <a:gd name="f30" fmla="val 82"/>
                    <a:gd name="f31" fmla="val 83"/>
                    <a:gd name="f32" fmla="val 361"/>
                    <a:gd name="f33" fmla="val 88"/>
                    <a:gd name="f34" fmla="val 359"/>
                    <a:gd name="f35" fmla="val 92"/>
                    <a:gd name="f36" fmla="val 364"/>
                    <a:gd name="f37" fmla="val 93"/>
                    <a:gd name="f38" fmla="val 362"/>
                    <a:gd name="f39" fmla="val 99"/>
                    <a:gd name="f40" fmla="val 363"/>
                    <a:gd name="f41" fmla="val 102"/>
                    <a:gd name="f42" fmla="val 105"/>
                    <a:gd name="f43" fmla="val 107"/>
                    <a:gd name="f44" fmla="val 365"/>
                    <a:gd name="f45" fmla="val 109"/>
                    <a:gd name="f46" fmla="val 366"/>
                    <a:gd name="f47" fmla="val 111"/>
                    <a:gd name="f48" fmla="val 113"/>
                    <a:gd name="f49" fmla="val 115"/>
                    <a:gd name="f50" fmla="val 120"/>
                    <a:gd name="f51" fmla="val 122"/>
                    <a:gd name="f52" fmla="val 123"/>
                    <a:gd name="f53" fmla="val 354"/>
                    <a:gd name="f54" fmla="val 119"/>
                    <a:gd name="f55" fmla="val 351"/>
                    <a:gd name="f56" fmla="val 347"/>
                    <a:gd name="f57" fmla="val 129"/>
                    <a:gd name="f58" fmla="val 352"/>
                    <a:gd name="f59" fmla="val 127"/>
                    <a:gd name="f60" fmla="val 342"/>
                    <a:gd name="f61" fmla="val 340"/>
                    <a:gd name="f62" fmla="val 345"/>
                    <a:gd name="f63" fmla="val 100"/>
                    <a:gd name="f64" fmla="val 338"/>
                    <a:gd name="f65" fmla="val 98"/>
                    <a:gd name="f66" fmla="val 344"/>
                    <a:gd name="f67" fmla="val 95"/>
                    <a:gd name="f68" fmla="val 89"/>
                    <a:gd name="f69" fmla="val 339"/>
                    <a:gd name="f70" fmla="val 324"/>
                    <a:gd name="f71" fmla="val 94"/>
                    <a:gd name="f72" fmla="val 320"/>
                    <a:gd name="f73" fmla="val 317"/>
                    <a:gd name="f74" fmla="val 86"/>
                    <a:gd name="f75" fmla="val 328"/>
                    <a:gd name="f76" fmla="val 85"/>
                    <a:gd name="f77" fmla="val 311"/>
                    <a:gd name="f78" fmla="val 91"/>
                    <a:gd name="f79" fmla="val 306"/>
                    <a:gd name="f80" fmla="val 297"/>
                    <a:gd name="f81" fmla="val 300"/>
                    <a:gd name="f82" fmla="val 104"/>
                    <a:gd name="f83" fmla="val 307"/>
                    <a:gd name="f84" fmla="val 101"/>
                    <a:gd name="f85" fmla="val 103"/>
                    <a:gd name="f86" fmla="val 318"/>
                    <a:gd name="f87" fmla="val 305"/>
                    <a:gd name="f88" fmla="val 117"/>
                    <a:gd name="f89" fmla="val 126"/>
                    <a:gd name="f90" fmla="val 315"/>
                    <a:gd name="f91" fmla="val 138"/>
                    <a:gd name="f92" fmla="val 309"/>
                    <a:gd name="f93" fmla="val 139"/>
                    <a:gd name="f94" fmla="val 314"/>
                    <a:gd name="f95" fmla="val 144"/>
                    <a:gd name="f96" fmla="val 149"/>
                    <a:gd name="f97" fmla="+- 0 0 -90"/>
                    <a:gd name="f98" fmla="*/ f3 1 436"/>
                    <a:gd name="f99" fmla="*/ f4 1 152"/>
                    <a:gd name="f100" fmla="val f5"/>
                    <a:gd name="f101" fmla="val f6"/>
                    <a:gd name="f102" fmla="val f7"/>
                    <a:gd name="f103" fmla="*/ f97 f0 1"/>
                    <a:gd name="f104" fmla="+- f102 0 f100"/>
                    <a:gd name="f105" fmla="+- f101 0 f100"/>
                    <a:gd name="f106" fmla="*/ f103 1 f2"/>
                    <a:gd name="f107" fmla="*/ f105 1 436"/>
                    <a:gd name="f108" fmla="*/ f104 1 152"/>
                    <a:gd name="f109" fmla="*/ 60620115 f105 1"/>
                    <a:gd name="f110" fmla="*/ 1342572 f104 1"/>
                    <a:gd name="f111" fmla="*/ 362211035 f105 1"/>
                    <a:gd name="f112" fmla="*/ 0 f104 1"/>
                    <a:gd name="f113" fmla="*/ 345451203 f105 1"/>
                    <a:gd name="f114" fmla="*/ 89392878 f104 1"/>
                    <a:gd name="f115" fmla="*/ 329906989 f105 1"/>
                    <a:gd name="f116" fmla="*/ 112334979 f104 1"/>
                    <a:gd name="f117" fmla="*/ 325645129 f105 1"/>
                    <a:gd name="f118" fmla="*/ 115843137 f104 1"/>
                    <a:gd name="f119" fmla="*/ 311442541 f105 1"/>
                    <a:gd name="f120" fmla="*/ 121159881 f104 1"/>
                    <a:gd name="f121" fmla="*/ 299775579 f105 1"/>
                    <a:gd name="f122" fmla="*/ 145445652 f104 1"/>
                    <a:gd name="f123" fmla="*/ 300875541 f105 1"/>
                    <a:gd name="f124" fmla="*/ 163721407 f104 1"/>
                    <a:gd name="f125" fmla="*/ 302228238 f105 1"/>
                    <a:gd name="f126" fmla="*/ 177303519 f104 1"/>
                    <a:gd name="f127" fmla="*/ 304046416 f105 1"/>
                    <a:gd name="f128" fmla="*/ 187458367 f104 1"/>
                    <a:gd name="f129" fmla="*/ 202383301 f104 1"/>
                    <a:gd name="f130" fmla="*/ 291661238 f105 1"/>
                    <a:gd name="f131" fmla="*/ 199097547 f104 1"/>
                    <a:gd name="f132" fmla="*/ 284235110 f105 1"/>
                    <a:gd name="f133" fmla="*/ 213776195 f104 1"/>
                    <a:gd name="f134" fmla="*/ 288166188 f105 1"/>
                    <a:gd name="f135" fmla="*/ 173889516 f104 1"/>
                    <a:gd name="f136" fmla="*/ 280629597 f105 1"/>
                    <a:gd name="f137" fmla="*/ 165895348 f104 1"/>
                    <a:gd name="f138" fmla="*/ 285583100 f105 1"/>
                    <a:gd name="f139" fmla="*/ 154363541 f104 1"/>
                    <a:gd name="f140" fmla="*/ 147704232 f104 1"/>
                    <a:gd name="f141" fmla="*/ 265791667 f105 1"/>
                    <a:gd name="f142" fmla="*/ 155704707 f104 1"/>
                    <a:gd name="f143" fmla="*/ 263348264 f105 1"/>
                    <a:gd name="f144" fmla="*/ 140781457 f104 1"/>
                    <a:gd name="f145" fmla="*/ 246562905 f105 1"/>
                    <a:gd name="f146" fmla="*/ 170644650 f104 1"/>
                    <a:gd name="f147" fmla="*/ 253418238 f105 1"/>
                    <a:gd name="f148" fmla="*/ 193556612 f104 1"/>
                    <a:gd name="f149" fmla="*/ 258376499 f105 1"/>
                    <a:gd name="f150" fmla="*/ 208471903 f104 1"/>
                    <a:gd name="f151" fmla="*/ 261529835 f105 1"/>
                    <a:gd name="f152" fmla="*/ 228700967 f104 1"/>
                    <a:gd name="f153" fmla="*/ 256577371 f105 1"/>
                    <a:gd name="f154" fmla="*/ 230080201 f104 1"/>
                    <a:gd name="f155" fmla="*/ 260754500 f105 1"/>
                    <a:gd name="f156" fmla="*/ 238111852 f104 1"/>
                    <a:gd name="f157" fmla="*/ 255206430 f105 1"/>
                    <a:gd name="f158" fmla="*/ 251641265 f104 1"/>
                    <a:gd name="f159" fmla="*/ 0 f105 1"/>
                    <a:gd name="f160" fmla="*/ 247016669 f104 1"/>
                    <a:gd name="f161" fmla="+- f106 0 f1"/>
                    <a:gd name="f162" fmla="*/ f109 1 436"/>
                    <a:gd name="f163" fmla="*/ f110 1 152"/>
                    <a:gd name="f164" fmla="*/ f111 1 436"/>
                    <a:gd name="f165" fmla="*/ f112 1 152"/>
                    <a:gd name="f166" fmla="*/ f113 1 436"/>
                    <a:gd name="f167" fmla="*/ f114 1 152"/>
                    <a:gd name="f168" fmla="*/ f115 1 436"/>
                    <a:gd name="f169" fmla="*/ f116 1 152"/>
                    <a:gd name="f170" fmla="*/ f117 1 436"/>
                    <a:gd name="f171" fmla="*/ f118 1 152"/>
                    <a:gd name="f172" fmla="*/ f119 1 436"/>
                    <a:gd name="f173" fmla="*/ f120 1 152"/>
                    <a:gd name="f174" fmla="*/ f121 1 436"/>
                    <a:gd name="f175" fmla="*/ f122 1 152"/>
                    <a:gd name="f176" fmla="*/ f123 1 436"/>
                    <a:gd name="f177" fmla="*/ f124 1 152"/>
                    <a:gd name="f178" fmla="*/ f125 1 436"/>
                    <a:gd name="f179" fmla="*/ f126 1 152"/>
                    <a:gd name="f180" fmla="*/ f127 1 436"/>
                    <a:gd name="f181" fmla="*/ f128 1 152"/>
                    <a:gd name="f182" fmla="*/ f129 1 152"/>
                    <a:gd name="f183" fmla="*/ f130 1 436"/>
                    <a:gd name="f184" fmla="*/ f131 1 152"/>
                    <a:gd name="f185" fmla="*/ f132 1 436"/>
                    <a:gd name="f186" fmla="*/ f133 1 152"/>
                    <a:gd name="f187" fmla="*/ f134 1 436"/>
                    <a:gd name="f188" fmla="*/ f135 1 152"/>
                    <a:gd name="f189" fmla="*/ f136 1 436"/>
                    <a:gd name="f190" fmla="*/ f137 1 152"/>
                    <a:gd name="f191" fmla="*/ f138 1 436"/>
                    <a:gd name="f192" fmla="*/ f139 1 152"/>
                    <a:gd name="f193" fmla="*/ f140 1 152"/>
                    <a:gd name="f194" fmla="*/ f141 1 436"/>
                    <a:gd name="f195" fmla="*/ f142 1 152"/>
                    <a:gd name="f196" fmla="*/ f143 1 436"/>
                    <a:gd name="f197" fmla="*/ f144 1 152"/>
                    <a:gd name="f198" fmla="*/ f145 1 436"/>
                    <a:gd name="f199" fmla="*/ f146 1 152"/>
                    <a:gd name="f200" fmla="*/ f147 1 436"/>
                    <a:gd name="f201" fmla="*/ f148 1 152"/>
                    <a:gd name="f202" fmla="*/ f149 1 436"/>
                    <a:gd name="f203" fmla="*/ f150 1 152"/>
                    <a:gd name="f204" fmla="*/ f151 1 436"/>
                    <a:gd name="f205" fmla="*/ f152 1 152"/>
                    <a:gd name="f206" fmla="*/ f153 1 436"/>
                    <a:gd name="f207" fmla="*/ f154 1 152"/>
                    <a:gd name="f208" fmla="*/ f155 1 436"/>
                    <a:gd name="f209" fmla="*/ f156 1 152"/>
                    <a:gd name="f210" fmla="*/ f157 1 436"/>
                    <a:gd name="f211" fmla="*/ f158 1 152"/>
                    <a:gd name="f212" fmla="*/ f159 1 436"/>
                    <a:gd name="f213" fmla="*/ f160 1 152"/>
                    <a:gd name="f214" fmla="*/ 0 1 f107"/>
                    <a:gd name="f215" fmla="*/ f101 1 f107"/>
                    <a:gd name="f216" fmla="*/ 0 1 f108"/>
                    <a:gd name="f217" fmla="*/ f102 1 f108"/>
                    <a:gd name="f218" fmla="*/ f162 1 f107"/>
                    <a:gd name="f219" fmla="*/ f163 1 f108"/>
                    <a:gd name="f220" fmla="*/ f164 1 f107"/>
                    <a:gd name="f221" fmla="*/ f165 1 f108"/>
                    <a:gd name="f222" fmla="*/ f166 1 f107"/>
                    <a:gd name="f223" fmla="*/ f167 1 f108"/>
                    <a:gd name="f224" fmla="*/ f168 1 f107"/>
                    <a:gd name="f225" fmla="*/ f169 1 f108"/>
                    <a:gd name="f226" fmla="*/ f170 1 f107"/>
                    <a:gd name="f227" fmla="*/ f171 1 f108"/>
                    <a:gd name="f228" fmla="*/ f172 1 f107"/>
                    <a:gd name="f229" fmla="*/ f173 1 f108"/>
                    <a:gd name="f230" fmla="*/ f174 1 f107"/>
                    <a:gd name="f231" fmla="*/ f175 1 f108"/>
                    <a:gd name="f232" fmla="*/ f176 1 f107"/>
                    <a:gd name="f233" fmla="*/ f177 1 f108"/>
                    <a:gd name="f234" fmla="*/ f178 1 f107"/>
                    <a:gd name="f235" fmla="*/ f179 1 f108"/>
                    <a:gd name="f236" fmla="*/ f180 1 f107"/>
                    <a:gd name="f237" fmla="*/ f181 1 f108"/>
                    <a:gd name="f238" fmla="*/ f182 1 f108"/>
                    <a:gd name="f239" fmla="*/ f183 1 f107"/>
                    <a:gd name="f240" fmla="*/ f184 1 f108"/>
                    <a:gd name="f241" fmla="*/ f185 1 f107"/>
                    <a:gd name="f242" fmla="*/ f186 1 f108"/>
                    <a:gd name="f243" fmla="*/ f187 1 f107"/>
                    <a:gd name="f244" fmla="*/ f188 1 f108"/>
                    <a:gd name="f245" fmla="*/ f189 1 f107"/>
                    <a:gd name="f246" fmla="*/ f190 1 f108"/>
                    <a:gd name="f247" fmla="*/ f191 1 f107"/>
                    <a:gd name="f248" fmla="*/ f192 1 f108"/>
                    <a:gd name="f249" fmla="*/ f193 1 f108"/>
                    <a:gd name="f250" fmla="*/ f194 1 f107"/>
                    <a:gd name="f251" fmla="*/ f195 1 f108"/>
                    <a:gd name="f252" fmla="*/ f196 1 f107"/>
                    <a:gd name="f253" fmla="*/ f197 1 f108"/>
                    <a:gd name="f254" fmla="*/ f198 1 f107"/>
                    <a:gd name="f255" fmla="*/ f199 1 f108"/>
                    <a:gd name="f256" fmla="*/ f200 1 f107"/>
                    <a:gd name="f257" fmla="*/ f201 1 f108"/>
                    <a:gd name="f258" fmla="*/ f202 1 f107"/>
                    <a:gd name="f259" fmla="*/ f203 1 f108"/>
                    <a:gd name="f260" fmla="*/ f204 1 f107"/>
                    <a:gd name="f261" fmla="*/ f205 1 f108"/>
                    <a:gd name="f262" fmla="*/ f206 1 f107"/>
                    <a:gd name="f263" fmla="*/ f207 1 f108"/>
                    <a:gd name="f264" fmla="*/ f208 1 f107"/>
                    <a:gd name="f265" fmla="*/ f209 1 f108"/>
                    <a:gd name="f266" fmla="*/ f210 1 f107"/>
                    <a:gd name="f267" fmla="*/ f211 1 f108"/>
                    <a:gd name="f268" fmla="*/ f212 1 f107"/>
                    <a:gd name="f269" fmla="*/ f213 1 f108"/>
                    <a:gd name="f270" fmla="*/ f214 f98 1"/>
                    <a:gd name="f271" fmla="*/ f215 f98 1"/>
                    <a:gd name="f272" fmla="*/ f217 f99 1"/>
                    <a:gd name="f273" fmla="*/ f216 f99 1"/>
                    <a:gd name="f274" fmla="*/ f218 f98 1"/>
                    <a:gd name="f275" fmla="*/ f219 f99 1"/>
                    <a:gd name="f276" fmla="*/ f220 f98 1"/>
                    <a:gd name="f277" fmla="*/ f221 f99 1"/>
                    <a:gd name="f278" fmla="*/ f222 f98 1"/>
                    <a:gd name="f279" fmla="*/ f223 f99 1"/>
                    <a:gd name="f280" fmla="*/ f224 f98 1"/>
                    <a:gd name="f281" fmla="*/ f225 f99 1"/>
                    <a:gd name="f282" fmla="*/ f226 f98 1"/>
                    <a:gd name="f283" fmla="*/ f227 f99 1"/>
                    <a:gd name="f284" fmla="*/ f228 f98 1"/>
                    <a:gd name="f285" fmla="*/ f229 f99 1"/>
                    <a:gd name="f286" fmla="*/ f230 f98 1"/>
                    <a:gd name="f287" fmla="*/ f231 f99 1"/>
                    <a:gd name="f288" fmla="*/ f232 f98 1"/>
                    <a:gd name="f289" fmla="*/ f233 f99 1"/>
                    <a:gd name="f290" fmla="*/ f234 f98 1"/>
                    <a:gd name="f291" fmla="*/ f235 f99 1"/>
                    <a:gd name="f292" fmla="*/ f236 f98 1"/>
                    <a:gd name="f293" fmla="*/ f237 f99 1"/>
                    <a:gd name="f294" fmla="*/ f238 f99 1"/>
                    <a:gd name="f295" fmla="*/ f239 f98 1"/>
                    <a:gd name="f296" fmla="*/ f240 f99 1"/>
                    <a:gd name="f297" fmla="*/ f241 f98 1"/>
                    <a:gd name="f298" fmla="*/ f242 f99 1"/>
                    <a:gd name="f299" fmla="*/ f243 f98 1"/>
                    <a:gd name="f300" fmla="*/ f244 f99 1"/>
                    <a:gd name="f301" fmla="*/ f245 f98 1"/>
                    <a:gd name="f302" fmla="*/ f246 f99 1"/>
                    <a:gd name="f303" fmla="*/ f247 f98 1"/>
                    <a:gd name="f304" fmla="*/ f248 f99 1"/>
                    <a:gd name="f305" fmla="*/ f249 f99 1"/>
                    <a:gd name="f306" fmla="*/ f250 f98 1"/>
                    <a:gd name="f307" fmla="*/ f251 f99 1"/>
                    <a:gd name="f308" fmla="*/ f252 f98 1"/>
                    <a:gd name="f309" fmla="*/ f253 f99 1"/>
                    <a:gd name="f310" fmla="*/ f254 f98 1"/>
                    <a:gd name="f311" fmla="*/ f255 f99 1"/>
                    <a:gd name="f312" fmla="*/ f256 f98 1"/>
                    <a:gd name="f313" fmla="*/ f257 f99 1"/>
                    <a:gd name="f314" fmla="*/ f258 f98 1"/>
                    <a:gd name="f315" fmla="*/ f259 f99 1"/>
                    <a:gd name="f316" fmla="*/ f260 f98 1"/>
                    <a:gd name="f317" fmla="*/ f261 f99 1"/>
                    <a:gd name="f318" fmla="*/ f262 f98 1"/>
                    <a:gd name="f319" fmla="*/ f263 f99 1"/>
                    <a:gd name="f320" fmla="*/ f264 f98 1"/>
                    <a:gd name="f321" fmla="*/ f265 f99 1"/>
                    <a:gd name="f322" fmla="*/ f266 f98 1"/>
                    <a:gd name="f323" fmla="*/ f267 f99 1"/>
                    <a:gd name="f324" fmla="*/ f268 f98 1"/>
                    <a:gd name="f325" fmla="*/ f269 f99 1"/>
                  </a:gdLst>
                  <a:ahLst/>
                  <a:cxnLst>
                    <a:cxn ang="3cd4">
                      <a:pos x="hc" y="t"/>
                    </a:cxn>
                    <a:cxn ang="0">
                      <a:pos x="r" y="vc"/>
                    </a:cxn>
                    <a:cxn ang="cd4">
                      <a:pos x="hc" y="b"/>
                    </a:cxn>
                    <a:cxn ang="cd2">
                      <a:pos x="l" y="vc"/>
                    </a:cxn>
                    <a:cxn ang="f161">
                      <a:pos x="f274" y="f275"/>
                    </a:cxn>
                    <a:cxn ang="f161">
                      <a:pos x="f276" y="f277"/>
                    </a:cxn>
                    <a:cxn ang="f161">
                      <a:pos x="f278" y="f279"/>
                    </a:cxn>
                    <a:cxn ang="f161">
                      <a:pos x="f280" y="f281"/>
                    </a:cxn>
                    <a:cxn ang="f161">
                      <a:pos x="f282" y="f283"/>
                    </a:cxn>
                    <a:cxn ang="f161">
                      <a:pos x="f284" y="f285"/>
                    </a:cxn>
                    <a:cxn ang="f161">
                      <a:pos x="f286" y="f287"/>
                    </a:cxn>
                    <a:cxn ang="f161">
                      <a:pos x="f288" y="f289"/>
                    </a:cxn>
                    <a:cxn ang="f161">
                      <a:pos x="f290" y="f291"/>
                    </a:cxn>
                    <a:cxn ang="f161">
                      <a:pos x="f292" y="f293"/>
                    </a:cxn>
                    <a:cxn ang="f161">
                      <a:pos x="f288" y="f294"/>
                    </a:cxn>
                    <a:cxn ang="f161">
                      <a:pos x="f295" y="f296"/>
                    </a:cxn>
                    <a:cxn ang="f161">
                      <a:pos x="f297" y="f298"/>
                    </a:cxn>
                    <a:cxn ang="f161">
                      <a:pos x="f299" y="f300"/>
                    </a:cxn>
                    <a:cxn ang="f161">
                      <a:pos x="f301" y="f302"/>
                    </a:cxn>
                    <a:cxn ang="f161">
                      <a:pos x="f303" y="f304"/>
                    </a:cxn>
                    <a:cxn ang="f161">
                      <a:pos x="f297" y="f305"/>
                    </a:cxn>
                    <a:cxn ang="f161">
                      <a:pos x="f306" y="f307"/>
                    </a:cxn>
                    <a:cxn ang="f161">
                      <a:pos x="f308" y="f309"/>
                    </a:cxn>
                    <a:cxn ang="f161">
                      <a:pos x="f310" y="f307"/>
                    </a:cxn>
                    <a:cxn ang="f161">
                      <a:pos x="f306" y="f311"/>
                    </a:cxn>
                    <a:cxn ang="f161">
                      <a:pos x="f312" y="f313"/>
                    </a:cxn>
                    <a:cxn ang="f161">
                      <a:pos x="f314" y="f315"/>
                    </a:cxn>
                    <a:cxn ang="f161">
                      <a:pos x="f316" y="f317"/>
                    </a:cxn>
                    <a:cxn ang="f161">
                      <a:pos x="f318" y="f319"/>
                    </a:cxn>
                    <a:cxn ang="f161">
                      <a:pos x="f320" y="f321"/>
                    </a:cxn>
                    <a:cxn ang="f161">
                      <a:pos x="f322" y="f323"/>
                    </a:cxn>
                    <a:cxn ang="f161">
                      <a:pos x="f324" y="f325"/>
                    </a:cxn>
                    <a:cxn ang="f161">
                      <a:pos x="f274" y="f275"/>
                    </a:cxn>
                  </a:cxnLst>
                  <a:rect l="f270" t="f273" r="f271" b="f272"/>
                  <a:pathLst>
                    <a:path w="436" h="152">
                      <a:moveTo>
                        <a:pt x="f8" y="f9"/>
                      </a:moveTo>
                      <a:lnTo>
                        <a:pt x="f6" y="f5"/>
                      </a:lnTo>
                      <a:cubicBezTo>
                        <a:pt x="f10" y="f11"/>
                        <a:pt x="f12" y="f13"/>
                        <a:pt x="f14" y="f15"/>
                      </a:cubicBezTo>
                      <a:cubicBezTo>
                        <a:pt x="f16" y="f17"/>
                        <a:pt x="f18" y="f19"/>
                        <a:pt x="f20" y="f21"/>
                      </a:cubicBezTo>
                      <a:cubicBezTo>
                        <a:pt x="f22" y="f23"/>
                        <a:pt x="f24" y="f25"/>
                        <a:pt x="f24" y="f25"/>
                      </a:cubicBezTo>
                      <a:cubicBezTo>
                        <a:pt x="f26" y="f19"/>
                        <a:pt x="f27" y="f21"/>
                        <a:pt x="f28" y="f8"/>
                      </a:cubicBezTo>
                      <a:cubicBezTo>
                        <a:pt x="f29" y="f30"/>
                        <a:pt x="f29" y="f31"/>
                        <a:pt x="f32" y="f33"/>
                      </a:cubicBezTo>
                      <a:cubicBezTo>
                        <a:pt x="f34" y="f35"/>
                        <a:pt x="f36" y="f37"/>
                        <a:pt x="f38" y="f39"/>
                      </a:cubicBezTo>
                      <a:cubicBezTo>
                        <a:pt x="f40" y="f41"/>
                        <a:pt x="f36" y="f42"/>
                        <a:pt x="f36" y="f43"/>
                      </a:cubicBezTo>
                      <a:cubicBezTo>
                        <a:pt x="f44" y="f45"/>
                        <a:pt x="f46" y="f47"/>
                        <a:pt x="f46" y="f48"/>
                      </a:cubicBezTo>
                      <a:cubicBezTo>
                        <a:pt x="f44" y="f49"/>
                        <a:pt x="f36" y="f50"/>
                        <a:pt x="f38" y="f51"/>
                      </a:cubicBezTo>
                      <a:cubicBezTo>
                        <a:pt x="f34" y="f52"/>
                        <a:pt x="f53" y="f54"/>
                        <a:pt x="f55" y="f50"/>
                      </a:cubicBezTo>
                      <a:cubicBezTo>
                        <a:pt x="f56" y="f57"/>
                        <a:pt x="f58" y="f59"/>
                        <a:pt x="f60" y="f57"/>
                      </a:cubicBezTo>
                      <a:cubicBezTo>
                        <a:pt x="f61" y="f52"/>
                        <a:pt x="f62" y="f47"/>
                        <a:pt x="f56" y="f42"/>
                      </a:cubicBezTo>
                      <a:cubicBezTo>
                        <a:pt x="f56" y="f63"/>
                        <a:pt x="f64" y="f41"/>
                        <a:pt x="f64" y="f63"/>
                      </a:cubicBezTo>
                      <a:cubicBezTo>
                        <a:pt x="f64" y="f65"/>
                        <a:pt x="f66" y="f67"/>
                        <a:pt x="f66" y="f37"/>
                      </a:cubicBezTo>
                      <a:cubicBezTo>
                        <a:pt x="f66" y="f35"/>
                        <a:pt x="f66" y="f68"/>
                        <a:pt x="f60" y="f68"/>
                      </a:cubicBezTo>
                      <a:cubicBezTo>
                        <a:pt x="f69" y="f68"/>
                        <a:pt x="f70" y="f71"/>
                        <a:pt x="f72" y="f71"/>
                      </a:cubicBezTo>
                      <a:cubicBezTo>
                        <a:pt x="f73" y="f74"/>
                        <a:pt x="f75" y="f33"/>
                        <a:pt x="f73" y="f76"/>
                      </a:cubicBezTo>
                      <a:cubicBezTo>
                        <a:pt x="f77" y="f78"/>
                        <a:pt x="f79" y="f37"/>
                        <a:pt x="f80" y="f71"/>
                      </a:cubicBezTo>
                      <a:cubicBezTo>
                        <a:pt x="f81" y="f82"/>
                        <a:pt x="f83" y="f84"/>
                        <a:pt x="f72" y="f85"/>
                      </a:cubicBezTo>
                      <a:cubicBezTo>
                        <a:pt x="f86" y="f45"/>
                        <a:pt x="f77" y="f47"/>
                        <a:pt x="f87" y="f88"/>
                      </a:cubicBezTo>
                      <a:lnTo>
                        <a:pt x="f77" y="f89"/>
                      </a:lnTo>
                      <a:lnTo>
                        <a:pt x="f90" y="f91"/>
                      </a:lnTo>
                      <a:lnTo>
                        <a:pt x="f92" y="f93"/>
                      </a:lnTo>
                      <a:lnTo>
                        <a:pt x="f94" y="f95"/>
                      </a:lnTo>
                      <a:lnTo>
                        <a:pt x="f83" y="f7"/>
                      </a:lnTo>
                      <a:lnTo>
                        <a:pt x="f5" y="f96"/>
                      </a:ln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3" name="Freeform 43">
                  <a:extLst>
                    <a:ext uri="{FF2B5EF4-FFF2-40B4-BE49-F238E27FC236}">
                      <a16:creationId xmlns:a16="http://schemas.microsoft.com/office/drawing/2014/main" id="{9C8CE570-549B-DD74-B081-B1B9F2370C26}"/>
                    </a:ext>
                  </a:extLst>
                </p:cNvPr>
                <p:cNvSpPr/>
                <p:nvPr/>
              </p:nvSpPr>
              <p:spPr>
                <a:xfrm>
                  <a:off x="4332290" y="-19046"/>
                  <a:ext cx="74615" cy="212726"/>
                </a:xfrm>
                <a:custGeom>
                  <a:avLst/>
                  <a:gdLst>
                    <a:gd name="f0" fmla="val 10800000"/>
                    <a:gd name="f1" fmla="val 5400000"/>
                    <a:gd name="f2" fmla="val 180"/>
                    <a:gd name="f3" fmla="val w"/>
                    <a:gd name="f4" fmla="val h"/>
                    <a:gd name="f5" fmla="val 0"/>
                    <a:gd name="f6" fmla="val 47"/>
                    <a:gd name="f7" fmla="val 165"/>
                    <a:gd name="f8" fmla="val 5"/>
                    <a:gd name="f9" fmla="val 156"/>
                    <a:gd name="f10" fmla="val 141"/>
                    <a:gd name="f11" fmla="val 1"/>
                    <a:gd name="f12" fmla="val 118"/>
                    <a:gd name="f13" fmla="val 15"/>
                    <a:gd name="f14" fmla="val 108"/>
                    <a:gd name="f15" fmla="val 16"/>
                    <a:gd name="f16" fmla="val 95"/>
                    <a:gd name="f17" fmla="val 17"/>
                    <a:gd name="f18" fmla="val 81"/>
                    <a:gd name="f19" fmla="val 68"/>
                    <a:gd name="f20" fmla="val 58"/>
                    <a:gd name="f21" fmla="val 11"/>
                    <a:gd name="f22" fmla="val 40"/>
                    <a:gd name="f23" fmla="val 14"/>
                    <a:gd name="f24" fmla="val 20"/>
                    <a:gd name="f25" fmla="val 29"/>
                    <a:gd name="f26" fmla="val 12"/>
                    <a:gd name="f27" fmla="val 18"/>
                    <a:gd name="f28" fmla="val 8"/>
                    <a:gd name="f29" fmla="val 21"/>
                    <a:gd name="f30" fmla="val 38"/>
                    <a:gd name="f31" fmla="val 6"/>
                    <a:gd name="f32" fmla="val 33"/>
                    <a:gd name="f33" fmla="val 7"/>
                    <a:gd name="f34" fmla="val 31"/>
                    <a:gd name="f35" fmla="val 30"/>
                    <a:gd name="f36" fmla="val 52"/>
                    <a:gd name="f37" fmla="val 76"/>
                    <a:gd name="f38" fmla="val 98"/>
                    <a:gd name="f39" fmla="val 44"/>
                    <a:gd name="f40" fmla="val 116"/>
                    <a:gd name="f41" fmla="val 45"/>
                    <a:gd name="f42" fmla="val 113"/>
                    <a:gd name="f43" fmla="val 25"/>
                    <a:gd name="f44" fmla="val 28"/>
                    <a:gd name="f45" fmla="val 112"/>
                    <a:gd name="f46" fmla="val 23"/>
                    <a:gd name="f47" fmla="val 126"/>
                    <a:gd name="f48" fmla="val 22"/>
                    <a:gd name="f49" fmla="val 128"/>
                    <a:gd name="f50" fmla="val 132"/>
                    <a:gd name="f51" fmla="val 133"/>
                    <a:gd name="f52" fmla="val 26"/>
                    <a:gd name="f53" fmla="val 27"/>
                    <a:gd name="f54" fmla="val 134"/>
                    <a:gd name="f55" fmla="val 137"/>
                    <a:gd name="f56" fmla="val 146"/>
                    <a:gd name="f57" fmla="val 155"/>
                    <a:gd name="f58" fmla="val 13"/>
                    <a:gd name="f59" fmla="val 148"/>
                    <a:gd name="f60" fmla="val 152"/>
                    <a:gd name="f61" fmla="val 160"/>
                    <a:gd name="f62" fmla="val 4"/>
                    <a:gd name="f63" fmla="val 3"/>
                    <a:gd name="f64" fmla="val 154"/>
                    <a:gd name="f65" fmla="val 153"/>
                    <a:gd name="f66" fmla="+- 0 0 -90"/>
                    <a:gd name="f67" fmla="*/ f3 1 47"/>
                    <a:gd name="f68" fmla="*/ f4 1 165"/>
                    <a:gd name="f69" fmla="val f5"/>
                    <a:gd name="f70" fmla="val f6"/>
                    <a:gd name="f71" fmla="val f7"/>
                    <a:gd name="f72" fmla="*/ f66 f0 1"/>
                    <a:gd name="f73" fmla="+- f71 0 f69"/>
                    <a:gd name="f74" fmla="+- f70 0 f69"/>
                    <a:gd name="f75" fmla="*/ f72 1 f2"/>
                    <a:gd name="f76" fmla="*/ f74 1 47"/>
                    <a:gd name="f77" fmla="*/ f73 1 165"/>
                    <a:gd name="f78" fmla="*/ 5 f74 1"/>
                    <a:gd name="f79" fmla="*/ 5 f73 1"/>
                    <a:gd name="f80" fmla="*/ 15 f74 1"/>
                    <a:gd name="f81" fmla="*/ 4 f73 1"/>
                    <a:gd name="f82" fmla="*/ 17 f74 1"/>
                    <a:gd name="f83" fmla="*/ 2 f73 1"/>
                    <a:gd name="f84" fmla="*/ 11 f74 1"/>
                    <a:gd name="f85" fmla="*/ 21 f74 1"/>
                    <a:gd name="f86" fmla="*/ 0 f73 1"/>
                    <a:gd name="f87" fmla="*/ 31 f74 1"/>
                    <a:gd name="f88" fmla="*/ 47 f74 1"/>
                    <a:gd name="f89" fmla="*/ 3 f73 1"/>
                    <a:gd name="f90" fmla="*/ 23 f74 1"/>
                    <a:gd name="f91" fmla="*/ 27 f74 1"/>
                    <a:gd name="f92" fmla="*/ 13 f74 1"/>
                    <a:gd name="f93" fmla="*/ 7 f74 1"/>
                    <a:gd name="f94" fmla="*/ 3 f74 1"/>
                    <a:gd name="f95" fmla="+- f75 0 f1"/>
                    <a:gd name="f96" fmla="*/ f78 1 47"/>
                    <a:gd name="f97" fmla="*/ f79 1 165"/>
                    <a:gd name="f98" fmla="*/ f80 1 47"/>
                    <a:gd name="f99" fmla="*/ f81 1 165"/>
                    <a:gd name="f100" fmla="*/ f82 1 47"/>
                    <a:gd name="f101" fmla="*/ f83 1 165"/>
                    <a:gd name="f102" fmla="*/ f84 1 47"/>
                    <a:gd name="f103" fmla="*/ f85 1 47"/>
                    <a:gd name="f104" fmla="*/ f86 1 165"/>
                    <a:gd name="f105" fmla="*/ f87 1 47"/>
                    <a:gd name="f106" fmla="*/ f88 1 47"/>
                    <a:gd name="f107" fmla="*/ f89 1 165"/>
                    <a:gd name="f108" fmla="*/ f90 1 47"/>
                    <a:gd name="f109" fmla="*/ f91 1 47"/>
                    <a:gd name="f110" fmla="*/ f92 1 47"/>
                    <a:gd name="f111" fmla="*/ f93 1 47"/>
                    <a:gd name="f112" fmla="*/ f94 1 47"/>
                    <a:gd name="f113" fmla="*/ 0 1 f76"/>
                    <a:gd name="f114" fmla="*/ f70 1 f76"/>
                    <a:gd name="f115" fmla="*/ 0 1 f77"/>
                    <a:gd name="f116" fmla="*/ f71 1 f77"/>
                    <a:gd name="f117" fmla="*/ f96 1 f76"/>
                    <a:gd name="f118" fmla="*/ f97 1 f77"/>
                    <a:gd name="f119" fmla="*/ f98 1 f76"/>
                    <a:gd name="f120" fmla="*/ f99 1 f77"/>
                    <a:gd name="f121" fmla="*/ f100 1 f76"/>
                    <a:gd name="f122" fmla="*/ f101 1 f77"/>
                    <a:gd name="f123" fmla="*/ f102 1 f76"/>
                    <a:gd name="f124" fmla="*/ f103 1 f76"/>
                    <a:gd name="f125" fmla="*/ f104 1 f77"/>
                    <a:gd name="f126" fmla="*/ f105 1 f76"/>
                    <a:gd name="f127" fmla="*/ f106 1 f76"/>
                    <a:gd name="f128" fmla="*/ f107 1 f77"/>
                    <a:gd name="f129" fmla="*/ f108 1 f76"/>
                    <a:gd name="f130" fmla="*/ f109 1 f76"/>
                    <a:gd name="f131" fmla="*/ f110 1 f76"/>
                    <a:gd name="f132" fmla="*/ f111 1 f76"/>
                    <a:gd name="f133" fmla="*/ f112 1 f76"/>
                    <a:gd name="f134" fmla="*/ f113 f67 1"/>
                    <a:gd name="f135" fmla="*/ f114 f67 1"/>
                    <a:gd name="f136" fmla="*/ f116 f68 1"/>
                    <a:gd name="f137" fmla="*/ f115 f68 1"/>
                    <a:gd name="f138" fmla="*/ f117 f67 1"/>
                    <a:gd name="f139" fmla="*/ f118 f68 1"/>
                    <a:gd name="f140" fmla="*/ f119 f67 1"/>
                    <a:gd name="f141" fmla="*/ f120 f68 1"/>
                    <a:gd name="f142" fmla="*/ f121 f67 1"/>
                    <a:gd name="f143" fmla="*/ f122 f68 1"/>
                    <a:gd name="f144" fmla="*/ f123 f67 1"/>
                    <a:gd name="f145" fmla="*/ f124 f67 1"/>
                    <a:gd name="f146" fmla="*/ f125 f68 1"/>
                    <a:gd name="f147" fmla="*/ f126 f67 1"/>
                    <a:gd name="f148" fmla="*/ f127 f67 1"/>
                    <a:gd name="f149" fmla="*/ f128 f68 1"/>
                    <a:gd name="f150" fmla="*/ f129 f67 1"/>
                    <a:gd name="f151" fmla="*/ f130 f67 1"/>
                    <a:gd name="f152" fmla="*/ f131 f67 1"/>
                    <a:gd name="f153" fmla="*/ f132 f67 1"/>
                    <a:gd name="f154" fmla="*/ f133 f67 1"/>
                  </a:gdLst>
                  <a:ahLst/>
                  <a:cxnLst>
                    <a:cxn ang="3cd4">
                      <a:pos x="hc" y="t"/>
                    </a:cxn>
                    <a:cxn ang="0">
                      <a:pos x="r" y="vc"/>
                    </a:cxn>
                    <a:cxn ang="cd4">
                      <a:pos x="hc" y="b"/>
                    </a:cxn>
                    <a:cxn ang="cd2">
                      <a:pos x="l" y="vc"/>
                    </a:cxn>
                    <a:cxn ang="f95">
                      <a:pos x="f138" y="f139"/>
                    </a:cxn>
                    <a:cxn ang="f95">
                      <a:pos x="f140" y="f141"/>
                    </a:cxn>
                    <a:cxn ang="f95">
                      <a:pos x="f142" y="f143"/>
                    </a:cxn>
                    <a:cxn ang="f95">
                      <a:pos x="f144" y="f143"/>
                    </a:cxn>
                    <a:cxn ang="f95">
                      <a:pos x="f142" y="f143"/>
                    </a:cxn>
                    <a:cxn ang="f95">
                      <a:pos x="f145" y="f146"/>
                    </a:cxn>
                    <a:cxn ang="f95">
                      <a:pos x="f147" y="f143"/>
                    </a:cxn>
                    <a:cxn ang="f95">
                      <a:pos x="f148" y="f149"/>
                    </a:cxn>
                    <a:cxn ang="f95">
                      <a:pos x="f147" y="f141"/>
                    </a:cxn>
                    <a:cxn ang="f95">
                      <a:pos x="f150" y="f141"/>
                    </a:cxn>
                    <a:cxn ang="f95">
                      <a:pos x="f145" y="f139"/>
                    </a:cxn>
                    <a:cxn ang="f95">
                      <a:pos x="f151" y="f139"/>
                    </a:cxn>
                    <a:cxn ang="f95">
                      <a:pos x="f147" y="f139"/>
                    </a:cxn>
                    <a:cxn ang="f95">
                      <a:pos x="f152" y="f139"/>
                    </a:cxn>
                    <a:cxn ang="f95">
                      <a:pos x="f153" y="f139"/>
                    </a:cxn>
                    <a:cxn ang="f95">
                      <a:pos x="f154" y="f139"/>
                    </a:cxn>
                    <a:cxn ang="f95">
                      <a:pos x="f138" y="f139"/>
                    </a:cxn>
                  </a:cxnLst>
                  <a:rect l="f134" t="f137" r="f135" b="f136"/>
                  <a:pathLst>
                    <a:path w="47" h="165">
                      <a:moveTo>
                        <a:pt x="f8" y="f9"/>
                      </a:moveTo>
                      <a:cubicBezTo>
                        <a:pt x="f5" y="f10"/>
                        <a:pt x="f11" y="f12"/>
                        <a:pt x="f13" y="f14"/>
                      </a:cubicBezTo>
                      <a:cubicBezTo>
                        <a:pt x="f15" y="f16"/>
                        <a:pt x="f17" y="f18"/>
                        <a:pt x="f17" y="f19"/>
                      </a:cubicBezTo>
                      <a:cubicBezTo>
                        <a:pt x="f17" y="f20"/>
                        <a:pt x="f21" y="f22"/>
                        <a:pt x="f21" y="f22"/>
                      </a:cubicBezTo>
                      <a:cubicBezTo>
                        <a:pt x="f23" y="f24"/>
                        <a:pt x="f21" y="f25"/>
                        <a:pt x="f17" y="f26"/>
                      </a:cubicBezTo>
                      <a:cubicBezTo>
                        <a:pt x="f27" y="f28"/>
                        <a:pt x="f29" y="f5"/>
                        <a:pt x="f29" y="f5"/>
                      </a:cubicBezTo>
                      <a:cubicBezTo>
                        <a:pt x="f30" y="f31"/>
                        <a:pt x="f32" y="f33"/>
                        <a:pt x="f34" y="f35"/>
                      </a:cubicBezTo>
                      <a:cubicBezTo>
                        <a:pt x="f30" y="f36"/>
                        <a:pt x="f22" y="f37"/>
                        <a:pt x="f6" y="f38"/>
                      </a:cubicBezTo>
                      <a:cubicBezTo>
                        <a:pt x="f39" y="f40"/>
                        <a:pt x="f41" y="f42"/>
                        <a:pt x="f34" y="f14"/>
                      </a:cubicBezTo>
                      <a:cubicBezTo>
                        <a:pt x="f43" y="f12"/>
                        <a:pt x="f44" y="f45"/>
                        <a:pt x="f46" y="f47"/>
                      </a:cubicBezTo>
                      <a:cubicBezTo>
                        <a:pt x="f48" y="f49"/>
                        <a:pt x="f29" y="f50"/>
                        <a:pt x="f29" y="f50"/>
                      </a:cubicBezTo>
                      <a:cubicBezTo>
                        <a:pt x="f46" y="f51"/>
                        <a:pt x="f52" y="f50"/>
                        <a:pt x="f53" y="f54"/>
                      </a:cubicBezTo>
                      <a:cubicBezTo>
                        <a:pt x="f25" y="f55"/>
                        <a:pt x="f34" y="f56"/>
                        <a:pt x="f34" y="f56"/>
                      </a:cubicBezTo>
                      <a:cubicBezTo>
                        <a:pt x="f53" y="f7"/>
                        <a:pt x="f46" y="f57"/>
                        <a:pt x="f58" y="f59"/>
                      </a:cubicBezTo>
                      <a:cubicBezTo>
                        <a:pt x="f21" y="f60"/>
                        <a:pt x="f21" y="f61"/>
                        <a:pt x="f33" y="f61"/>
                      </a:cubicBezTo>
                      <a:cubicBezTo>
                        <a:pt x="f8" y="f61"/>
                        <a:pt x="f62" y="f9"/>
                        <a:pt x="f63" y="f64"/>
                      </a:cubicBezTo>
                      <a:cubicBezTo>
                        <a:pt x="f63" y="f65"/>
                        <a:pt x="f62" y="f5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4" name="Freeform 44">
                  <a:extLst>
                    <a:ext uri="{FF2B5EF4-FFF2-40B4-BE49-F238E27FC236}">
                      <a16:creationId xmlns:a16="http://schemas.microsoft.com/office/drawing/2014/main" id="{C64D22CE-CB46-D734-C13C-B4C9E6A0E43B}"/>
                    </a:ext>
                  </a:extLst>
                </p:cNvPr>
                <p:cNvSpPr/>
                <p:nvPr/>
              </p:nvSpPr>
              <p:spPr>
                <a:xfrm>
                  <a:off x="4287841" y="158748"/>
                  <a:ext cx="219071" cy="133346"/>
                </a:xfrm>
                <a:custGeom>
                  <a:avLst/>
                  <a:gdLst>
                    <a:gd name="f0" fmla="val 10800000"/>
                    <a:gd name="f1" fmla="val 5400000"/>
                    <a:gd name="f2" fmla="val 180"/>
                    <a:gd name="f3" fmla="val w"/>
                    <a:gd name="f4" fmla="val h"/>
                    <a:gd name="f5" fmla="val 0"/>
                    <a:gd name="f6" fmla="val 138"/>
                    <a:gd name="f7" fmla="val 103"/>
                    <a:gd name="f8" fmla="val 26"/>
                    <a:gd name="f9" fmla="val 61"/>
                    <a:gd name="f10" fmla="val 29"/>
                    <a:gd name="f11" fmla="val 53"/>
                    <a:gd name="f12" fmla="val 33"/>
                    <a:gd name="f13" fmla="val 51"/>
                    <a:gd name="f14" fmla="val 30"/>
                    <a:gd name="f15" fmla="val 43"/>
                    <a:gd name="f16" fmla="val 27"/>
                    <a:gd name="f17" fmla="val 37"/>
                    <a:gd name="f18" fmla="val 24"/>
                    <a:gd name="f19" fmla="val 50"/>
                    <a:gd name="f20" fmla="val 41"/>
                    <a:gd name="f21" fmla="val 54"/>
                    <a:gd name="f22" fmla="val 45"/>
                    <a:gd name="f23" fmla="val 55"/>
                    <a:gd name="f24" fmla="val 49"/>
                    <a:gd name="f25" fmla="val 66"/>
                    <a:gd name="f26" fmla="val 75"/>
                    <a:gd name="f27" fmla="val 77"/>
                    <a:gd name="f28" fmla="val 80"/>
                    <a:gd name="f29" fmla="val 92"/>
                    <a:gd name="f30" fmla="val 47"/>
                    <a:gd name="f31" fmla="val 101"/>
                    <a:gd name="f32" fmla="val 116"/>
                    <a:gd name="f33" fmla="val 125"/>
                    <a:gd name="f34" fmla="val 19"/>
                    <a:gd name="f35" fmla="val 120"/>
                    <a:gd name="f36" fmla="val 130"/>
                    <a:gd name="f37" fmla="val 17"/>
                    <a:gd name="f38" fmla="val 134"/>
                    <a:gd name="f39" fmla="val 11"/>
                    <a:gd name="f40" fmla="val 135"/>
                    <a:gd name="f41" fmla="val 31"/>
                    <a:gd name="f42" fmla="val 126"/>
                    <a:gd name="f43" fmla="val 106"/>
                    <a:gd name="f44" fmla="val 97"/>
                    <a:gd name="f45" fmla="val 93"/>
                    <a:gd name="f46" fmla="val 84"/>
                    <a:gd name="f47" fmla="val 67"/>
                    <a:gd name="f48" fmla="val 79"/>
                    <a:gd name="f49" fmla="val 81"/>
                    <a:gd name="f50" fmla="val 60"/>
                    <a:gd name="f51" fmla="val 90"/>
                    <a:gd name="f52" fmla="val 57"/>
                    <a:gd name="f53" fmla="val 48"/>
                    <a:gd name="f54" fmla="val 42"/>
                    <a:gd name="f55" fmla="val 94"/>
                    <a:gd name="f56" fmla="val 89"/>
                    <a:gd name="f57" fmla="val 88"/>
                    <a:gd name="f58" fmla="val 20"/>
                    <a:gd name="f59" fmla="val 87"/>
                    <a:gd name="f60" fmla="val 10"/>
                    <a:gd name="f61" fmla="val 14"/>
                    <a:gd name="f62" fmla="val 22"/>
                    <a:gd name="f63" fmla="val 9"/>
                    <a:gd name="f64" fmla="val 100"/>
                    <a:gd name="f65" fmla="val 2"/>
                    <a:gd name="f66" fmla="val 1"/>
                    <a:gd name="f67" fmla="val 82"/>
                    <a:gd name="f68" fmla="val 15"/>
                    <a:gd name="f69" fmla="val 63"/>
                    <a:gd name="f70" fmla="val 69"/>
                    <a:gd name="f71" fmla="+- 0 0 -90"/>
                    <a:gd name="f72" fmla="*/ f3 1 138"/>
                    <a:gd name="f73" fmla="*/ f4 1 103"/>
                    <a:gd name="f74" fmla="val f5"/>
                    <a:gd name="f75" fmla="val f6"/>
                    <a:gd name="f76" fmla="val f7"/>
                    <a:gd name="f77" fmla="*/ f71 f0 1"/>
                    <a:gd name="f78" fmla="+- f76 0 f74"/>
                    <a:gd name="f79" fmla="+- f75 0 f74"/>
                    <a:gd name="f80" fmla="*/ f77 1 f2"/>
                    <a:gd name="f81" fmla="*/ f79 1 138"/>
                    <a:gd name="f82" fmla="*/ f78 1 103"/>
                    <a:gd name="f83" fmla="*/ 26 f79 1"/>
                    <a:gd name="f84" fmla="*/ 2 f78 1"/>
                    <a:gd name="f85" fmla="*/ 30 f79 1"/>
                    <a:gd name="f86" fmla="*/ 50 f79 1"/>
                    <a:gd name="f87" fmla="*/ 54 f79 1"/>
                    <a:gd name="f88" fmla="*/ 66 f79 1"/>
                    <a:gd name="f89" fmla="*/ 80 f79 1"/>
                    <a:gd name="f90" fmla="*/ 116 f79 1"/>
                    <a:gd name="f91" fmla="*/ 130 f79 1"/>
                    <a:gd name="f92" fmla="*/ 138 f79 1"/>
                    <a:gd name="f93" fmla="*/ 106 f79 1"/>
                    <a:gd name="f94" fmla="*/ 84 f79 1"/>
                    <a:gd name="f95" fmla="*/ 3 f78 1"/>
                    <a:gd name="f96" fmla="*/ 48 f79 1"/>
                    <a:gd name="f97" fmla="*/ 4 f78 1"/>
                    <a:gd name="f98" fmla="*/ 20 f79 1"/>
                    <a:gd name="f99" fmla="*/ 22 f79 1"/>
                    <a:gd name="f100" fmla="*/ 0 f79 1"/>
                    <a:gd name="f101" fmla="*/ 10 f79 1"/>
                    <a:gd name="f102" fmla="+- f80 0 f1"/>
                    <a:gd name="f103" fmla="*/ f83 1 138"/>
                    <a:gd name="f104" fmla="*/ f84 1 103"/>
                    <a:gd name="f105" fmla="*/ f85 1 138"/>
                    <a:gd name="f106" fmla="*/ f86 1 138"/>
                    <a:gd name="f107" fmla="*/ f87 1 138"/>
                    <a:gd name="f108" fmla="*/ f88 1 138"/>
                    <a:gd name="f109" fmla="*/ f89 1 138"/>
                    <a:gd name="f110" fmla="*/ f90 1 138"/>
                    <a:gd name="f111" fmla="*/ f91 1 138"/>
                    <a:gd name="f112" fmla="*/ f92 1 138"/>
                    <a:gd name="f113" fmla="*/ f93 1 138"/>
                    <a:gd name="f114" fmla="*/ f94 1 138"/>
                    <a:gd name="f115" fmla="*/ f95 1 103"/>
                    <a:gd name="f116" fmla="*/ f96 1 138"/>
                    <a:gd name="f117" fmla="*/ f97 1 103"/>
                    <a:gd name="f118" fmla="*/ f98 1 138"/>
                    <a:gd name="f119" fmla="*/ f99 1 138"/>
                    <a:gd name="f120" fmla="*/ f100 1 138"/>
                    <a:gd name="f121" fmla="*/ f101 1 138"/>
                    <a:gd name="f122" fmla="*/ 0 1 f81"/>
                    <a:gd name="f123" fmla="*/ f75 1 f81"/>
                    <a:gd name="f124" fmla="*/ 0 1 f82"/>
                    <a:gd name="f125" fmla="*/ f76 1 f82"/>
                    <a:gd name="f126" fmla="*/ f103 1 f81"/>
                    <a:gd name="f127" fmla="*/ f104 1 f82"/>
                    <a:gd name="f128" fmla="*/ f105 1 f81"/>
                    <a:gd name="f129" fmla="*/ f106 1 f81"/>
                    <a:gd name="f130" fmla="*/ f107 1 f81"/>
                    <a:gd name="f131" fmla="*/ f108 1 f81"/>
                    <a:gd name="f132" fmla="*/ f109 1 f81"/>
                    <a:gd name="f133" fmla="*/ f110 1 f81"/>
                    <a:gd name="f134" fmla="*/ f111 1 f81"/>
                    <a:gd name="f135" fmla="*/ f112 1 f81"/>
                    <a:gd name="f136" fmla="*/ f113 1 f81"/>
                    <a:gd name="f137" fmla="*/ f114 1 f81"/>
                    <a:gd name="f138" fmla="*/ f115 1 f82"/>
                    <a:gd name="f139" fmla="*/ f116 1 f81"/>
                    <a:gd name="f140" fmla="*/ f117 1 f82"/>
                    <a:gd name="f141" fmla="*/ f118 1 f81"/>
                    <a:gd name="f142" fmla="*/ f119 1 f81"/>
                    <a:gd name="f143" fmla="*/ f120 1 f81"/>
                    <a:gd name="f144" fmla="*/ f121 1 f81"/>
                    <a:gd name="f145" fmla="*/ f122 f72 1"/>
                    <a:gd name="f146" fmla="*/ f123 f72 1"/>
                    <a:gd name="f147" fmla="*/ f125 f73 1"/>
                    <a:gd name="f148" fmla="*/ f124 f73 1"/>
                    <a:gd name="f149" fmla="*/ f126 f72 1"/>
                    <a:gd name="f150" fmla="*/ f127 f73 1"/>
                    <a:gd name="f151" fmla="*/ f128 f72 1"/>
                    <a:gd name="f152" fmla="*/ f129 f72 1"/>
                    <a:gd name="f153" fmla="*/ f130 f72 1"/>
                    <a:gd name="f154" fmla="*/ f131 f72 1"/>
                    <a:gd name="f155" fmla="*/ f132 f72 1"/>
                    <a:gd name="f156" fmla="*/ f133 f72 1"/>
                    <a:gd name="f157" fmla="*/ f134 f72 1"/>
                    <a:gd name="f158" fmla="*/ f135 f72 1"/>
                    <a:gd name="f159" fmla="*/ f136 f72 1"/>
                    <a:gd name="f160" fmla="*/ f137 f72 1"/>
                    <a:gd name="f161" fmla="*/ f138 f73 1"/>
                    <a:gd name="f162" fmla="*/ f139 f72 1"/>
                    <a:gd name="f163" fmla="*/ f140 f73 1"/>
                    <a:gd name="f164" fmla="*/ f141 f72 1"/>
                    <a:gd name="f165" fmla="*/ f142 f72 1"/>
                    <a:gd name="f166" fmla="*/ f143 f72 1"/>
                    <a:gd name="f167" fmla="*/ f144 f72 1"/>
                  </a:gdLst>
                  <a:ahLst/>
                  <a:cxnLst>
                    <a:cxn ang="3cd4">
                      <a:pos x="hc" y="t"/>
                    </a:cxn>
                    <a:cxn ang="0">
                      <a:pos x="r" y="vc"/>
                    </a:cxn>
                    <a:cxn ang="cd4">
                      <a:pos x="hc" y="b"/>
                    </a:cxn>
                    <a:cxn ang="cd2">
                      <a:pos x="l" y="vc"/>
                    </a:cxn>
                    <a:cxn ang="f102">
                      <a:pos x="f149" y="f150"/>
                    </a:cxn>
                    <a:cxn ang="f102">
                      <a:pos x="f151" y="f150"/>
                    </a:cxn>
                    <a:cxn ang="f102">
                      <a:pos x="f152" y="f150"/>
                    </a:cxn>
                    <a:cxn ang="f102">
                      <a:pos x="f153" y="f150"/>
                    </a:cxn>
                    <a:cxn ang="f102">
                      <a:pos x="f154" y="f150"/>
                    </a:cxn>
                    <a:cxn ang="f102">
                      <a:pos x="f155" y="f150"/>
                    </a:cxn>
                    <a:cxn ang="f102">
                      <a:pos x="f156" y="f150"/>
                    </a:cxn>
                    <a:cxn ang="f102">
                      <a:pos x="f157" y="f150"/>
                    </a:cxn>
                    <a:cxn ang="f102">
                      <a:pos x="f158" y="f150"/>
                    </a:cxn>
                    <a:cxn ang="f102">
                      <a:pos x="f159" y="f150"/>
                    </a:cxn>
                    <a:cxn ang="f102">
                      <a:pos x="f160" y="f150"/>
                    </a:cxn>
                    <a:cxn ang="f102">
                      <a:pos x="f154" y="f161"/>
                    </a:cxn>
                    <a:cxn ang="f102">
                      <a:pos x="f162" y="f163"/>
                    </a:cxn>
                    <a:cxn ang="f102">
                      <a:pos x="f149" y="f163"/>
                    </a:cxn>
                    <a:cxn ang="f102">
                      <a:pos x="f164" y="f161"/>
                    </a:cxn>
                    <a:cxn ang="f102">
                      <a:pos x="f165" y="f163"/>
                    </a:cxn>
                    <a:cxn ang="f102">
                      <a:pos x="f166" y="f163"/>
                    </a:cxn>
                    <a:cxn ang="f102">
                      <a:pos x="f167" y="f161"/>
                    </a:cxn>
                    <a:cxn ang="f102">
                      <a:pos x="f149" y="f150"/>
                    </a:cxn>
                  </a:cxnLst>
                  <a:rect l="f145" t="f148" r="f146" b="f147"/>
                  <a:pathLst>
                    <a:path w="138" h="103">
                      <a:moveTo>
                        <a:pt x="f8" y="f9"/>
                      </a:moveTo>
                      <a:cubicBezTo>
                        <a:pt x="f10" y="f11"/>
                        <a:pt x="f12" y="f13"/>
                        <a:pt x="f14" y="f15"/>
                      </a:cubicBezTo>
                      <a:cubicBezTo>
                        <a:pt x="f12" y="f16"/>
                        <a:pt x="f17" y="f18"/>
                        <a:pt x="f19" y="f12"/>
                      </a:cubicBezTo>
                      <a:cubicBezTo>
                        <a:pt x="f13" y="f17"/>
                        <a:pt x="f11" y="f20"/>
                        <a:pt x="f21" y="f22"/>
                      </a:cubicBezTo>
                      <a:cubicBezTo>
                        <a:pt x="f23" y="f24"/>
                        <a:pt x="f25" y="f24"/>
                        <a:pt x="f25" y="f24"/>
                      </a:cubicBezTo>
                      <a:cubicBezTo>
                        <a:pt x="f26" y="f15"/>
                        <a:pt x="f27" y="f22"/>
                        <a:pt x="f28" y="f23"/>
                      </a:cubicBezTo>
                      <a:cubicBezTo>
                        <a:pt x="f29" y="f30"/>
                        <a:pt x="f31" y="f17"/>
                        <a:pt x="f32" y="f12"/>
                      </a:cubicBezTo>
                      <a:cubicBezTo>
                        <a:pt x="f33" y="f34"/>
                        <a:pt x="f35" y="f18"/>
                        <a:pt x="f36" y="f37"/>
                      </a:cubicBezTo>
                      <a:cubicBezTo>
                        <a:pt x="f38" y="f39"/>
                        <a:pt x="f38" y="f5"/>
                        <a:pt x="f6" y="f39"/>
                      </a:cubicBezTo>
                      <a:cubicBezTo>
                        <a:pt x="f40" y="f41"/>
                        <a:pt x="f42" y="f22"/>
                        <a:pt x="f43" y="f24"/>
                      </a:cubicBezTo>
                      <a:cubicBezTo>
                        <a:pt x="f44" y="f23"/>
                        <a:pt x="f45" y="f9"/>
                        <a:pt x="f46" y="f47"/>
                      </a:cubicBezTo>
                      <a:cubicBezTo>
                        <a:pt x="f28" y="f48"/>
                        <a:pt x="f48" y="f48"/>
                        <a:pt x="f25" y="f49"/>
                      </a:cubicBezTo>
                      <a:cubicBezTo>
                        <a:pt x="f50" y="f51"/>
                        <a:pt x="f52" y="f44"/>
                        <a:pt x="f53" y="f7"/>
                      </a:cubicBezTo>
                      <a:cubicBezTo>
                        <a:pt x="f54" y="f55"/>
                        <a:pt x="f17" y="f45"/>
                        <a:pt x="f8" y="f56"/>
                      </a:cubicBezTo>
                      <a:cubicBezTo>
                        <a:pt x="f18" y="f57"/>
                        <a:pt x="f58" y="f59"/>
                        <a:pt x="f58" y="f59"/>
                      </a:cubicBezTo>
                      <a:cubicBezTo>
                        <a:pt x="f60" y="f51"/>
                        <a:pt x="f61" y="f55"/>
                        <a:pt x="f62" y="f44"/>
                      </a:cubicBezTo>
                      <a:cubicBezTo>
                        <a:pt x="f61" y="f7"/>
                        <a:pt x="f63" y="f64"/>
                        <a:pt x="f5" y="f44"/>
                      </a:cubicBezTo>
                      <a:cubicBezTo>
                        <a:pt x="f65" y="f59"/>
                        <a:pt x="f66" y="f67"/>
                        <a:pt x="f60" y="f48"/>
                      </a:cubicBezTo>
                      <a:cubicBezTo>
                        <a:pt x="f68" y="f69"/>
                        <a:pt x="f61" y="f7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5" name="Freeform 45">
                  <a:extLst>
                    <a:ext uri="{FF2B5EF4-FFF2-40B4-BE49-F238E27FC236}">
                      <a16:creationId xmlns:a16="http://schemas.microsoft.com/office/drawing/2014/main" id="{708806E0-E861-D969-14C4-E24A2B6E6EE6}"/>
                    </a:ext>
                  </a:extLst>
                </p:cNvPr>
                <p:cNvSpPr/>
                <p:nvPr/>
              </p:nvSpPr>
              <p:spPr>
                <a:xfrm>
                  <a:off x="4052885" y="284158"/>
                  <a:ext cx="296859" cy="279404"/>
                </a:xfrm>
                <a:custGeom>
                  <a:avLst/>
                  <a:gdLst>
                    <a:gd name="f0" fmla="val 10800000"/>
                    <a:gd name="f1" fmla="val 5400000"/>
                    <a:gd name="f2" fmla="val 180"/>
                    <a:gd name="f3" fmla="val w"/>
                    <a:gd name="f4" fmla="val h"/>
                    <a:gd name="f5" fmla="val 0"/>
                    <a:gd name="f6" fmla="val 188"/>
                    <a:gd name="f7" fmla="val 214"/>
                    <a:gd name="f8" fmla="val 158"/>
                    <a:gd name="f9" fmla="val 24"/>
                    <a:gd name="f10" fmla="val 156"/>
                    <a:gd name="f11" fmla="val 18"/>
                    <a:gd name="f12" fmla="val 160"/>
                    <a:gd name="f13" fmla="val 6"/>
                    <a:gd name="f14" fmla="val 167"/>
                    <a:gd name="f15" fmla="val 16"/>
                    <a:gd name="f16" fmla="val 8"/>
                    <a:gd name="f17" fmla="val 170"/>
                    <a:gd name="f18" fmla="val 181"/>
                    <a:gd name="f19" fmla="val 4"/>
                    <a:gd name="f20" fmla="val 179"/>
                    <a:gd name="f21" fmla="val 14"/>
                    <a:gd name="f22" fmla="val 182"/>
                    <a:gd name="f23" fmla="val 184"/>
                    <a:gd name="f24" fmla="val 30"/>
                    <a:gd name="f25" fmla="val 42"/>
                    <a:gd name="f26" fmla="val 183"/>
                    <a:gd name="f27" fmla="val 56"/>
                    <a:gd name="f28" fmla="val 52"/>
                    <a:gd name="f29" fmla="val 178"/>
                    <a:gd name="f30" fmla="val 58"/>
                    <a:gd name="f31" fmla="val 174"/>
                    <a:gd name="f32" fmla="val 63"/>
                    <a:gd name="f33" fmla="val 76"/>
                    <a:gd name="f34" fmla="val 169"/>
                    <a:gd name="f35" fmla="val 100"/>
                    <a:gd name="f36" fmla="val 173"/>
                    <a:gd name="f37" fmla="val 110"/>
                    <a:gd name="f38" fmla="val 162"/>
                    <a:gd name="f39" fmla="val 126"/>
                    <a:gd name="f40" fmla="val 150"/>
                    <a:gd name="f41" fmla="val 118"/>
                    <a:gd name="f42" fmla="val 155"/>
                    <a:gd name="f43" fmla="val 132"/>
                    <a:gd name="f44" fmla="val 144"/>
                    <a:gd name="f45" fmla="val 136"/>
                    <a:gd name="f46" fmla="val 135"/>
                    <a:gd name="f47" fmla="val 134"/>
                    <a:gd name="f48" fmla="val 129"/>
                    <a:gd name="f49" fmla="val 120"/>
                    <a:gd name="f50" fmla="val 138"/>
                    <a:gd name="f51" fmla="val 114"/>
                    <a:gd name="f52" fmla="val 122"/>
                    <a:gd name="f53" fmla="val 127"/>
                    <a:gd name="f54" fmla="val 112"/>
                    <a:gd name="f55" fmla="val 124"/>
                    <a:gd name="f56" fmla="val 108"/>
                    <a:gd name="f57" fmla="val 130"/>
                    <a:gd name="f58" fmla="val 142"/>
                    <a:gd name="f59" fmla="val 102"/>
                    <a:gd name="f60" fmla="val 146"/>
                    <a:gd name="f61" fmla="val 98"/>
                    <a:gd name="f62" fmla="val 148"/>
                    <a:gd name="f63" fmla="val 90"/>
                    <a:gd name="f64" fmla="val 87"/>
                    <a:gd name="f65" fmla="val 141"/>
                    <a:gd name="f66" fmla="val 89"/>
                    <a:gd name="f67" fmla="val 80"/>
                    <a:gd name="f68" fmla="val 68"/>
                    <a:gd name="f69" fmla="val 65"/>
                    <a:gd name="f70" fmla="val 66"/>
                    <a:gd name="f71" fmla="val 147"/>
                    <a:gd name="f72" fmla="val 81"/>
                    <a:gd name="f73" fmla="val 85"/>
                    <a:gd name="f74" fmla="val 78"/>
                    <a:gd name="f75" fmla="val 75"/>
                    <a:gd name="f76" fmla="val 62"/>
                    <a:gd name="f77" fmla="val 165"/>
                    <a:gd name="f78" fmla="val 166"/>
                    <a:gd name="f79" fmla="val 48"/>
                    <a:gd name="f80" fmla="val 44"/>
                    <a:gd name="f81" fmla="val 34"/>
                    <a:gd name="f82" fmla="val 35"/>
                    <a:gd name="f83" fmla="val 36"/>
                    <a:gd name="f84" fmla="val 154"/>
                    <a:gd name="f85" fmla="val 38"/>
                    <a:gd name="f86" fmla="val 55"/>
                    <a:gd name="f87" fmla="val 46"/>
                    <a:gd name="f88" fmla="val 143"/>
                    <a:gd name="f89" fmla="val 32"/>
                    <a:gd name="f90" fmla="val 28"/>
                    <a:gd name="f91" fmla="val 159"/>
                    <a:gd name="f92" fmla="val 26"/>
                    <a:gd name="f93" fmla="val 190"/>
                    <a:gd name="f94" fmla="val 196"/>
                    <a:gd name="f95" fmla="val 200"/>
                    <a:gd name="f96" fmla="val 5"/>
                    <a:gd name="f97" fmla="val 11"/>
                    <a:gd name="f98" fmla="val 210"/>
                    <a:gd name="f99" fmla="val 2"/>
                    <a:gd name="f100" fmla="val 202"/>
                    <a:gd name="f101" fmla="val 198"/>
                    <a:gd name="f102" fmla="val 3"/>
                    <a:gd name="f103" fmla="val 164"/>
                    <a:gd name="f104" fmla="val 7"/>
                    <a:gd name="f105" fmla="val 157"/>
                    <a:gd name="f106" fmla="val 152"/>
                    <a:gd name="f107" fmla="val 23"/>
                    <a:gd name="f108" fmla="val 140"/>
                    <a:gd name="f109" fmla="val 37"/>
                    <a:gd name="f110" fmla="val 123"/>
                    <a:gd name="f111" fmla="val 64"/>
                    <a:gd name="f112" fmla="val 121"/>
                    <a:gd name="f113" fmla="val 72"/>
                    <a:gd name="f114" fmla="val 116"/>
                    <a:gd name="f115" fmla="val 115"/>
                    <a:gd name="f116" fmla="val 84"/>
                    <a:gd name="f117" fmla="val 105"/>
                    <a:gd name="f118" fmla="val 119"/>
                    <a:gd name="f119" fmla="val 97"/>
                    <a:gd name="f120" fmla="val 117"/>
                    <a:gd name="f121" fmla="val 92"/>
                    <a:gd name="f122" fmla="val 125"/>
                    <a:gd name="f123" fmla="val 54"/>
                    <a:gd name="f124" fmla="val 151"/>
                    <a:gd name="f125" fmla="val 50"/>
                    <a:gd name="f126" fmla="val 41"/>
                    <a:gd name="f127" fmla="val 40"/>
                    <a:gd name="f128" fmla="val 161"/>
                    <a:gd name="f129" fmla="val 33"/>
                    <a:gd name="f130" fmla="+- 0 0 -90"/>
                    <a:gd name="f131" fmla="*/ f3 1 188"/>
                    <a:gd name="f132" fmla="*/ f4 1 214"/>
                    <a:gd name="f133" fmla="val f5"/>
                    <a:gd name="f134" fmla="val f6"/>
                    <a:gd name="f135" fmla="val f7"/>
                    <a:gd name="f136" fmla="*/ f130 f0 1"/>
                    <a:gd name="f137" fmla="+- f135 0 f133"/>
                    <a:gd name="f138" fmla="+- f134 0 f133"/>
                    <a:gd name="f139" fmla="*/ f136 1 f2"/>
                    <a:gd name="f140" fmla="*/ f138 1 188"/>
                    <a:gd name="f141" fmla="*/ f137 1 214"/>
                    <a:gd name="f142" fmla="*/ 142 f138 1"/>
                    <a:gd name="f143" fmla="*/ 2 f137 1"/>
                    <a:gd name="f144" fmla="*/ 144 f138 1"/>
                    <a:gd name="f145" fmla="*/ 154 f138 1"/>
                    <a:gd name="f146" fmla="*/ 0 f137 1"/>
                    <a:gd name="f147" fmla="*/ 166 f138 1"/>
                    <a:gd name="f148" fmla="*/ 172 f138 1"/>
                    <a:gd name="f149" fmla="*/ 162 f138 1"/>
                    <a:gd name="f150" fmla="*/ 3 f137 1"/>
                    <a:gd name="f151" fmla="*/ 146 f138 1"/>
                    <a:gd name="f152" fmla="*/ 6 f137 1"/>
                    <a:gd name="f153" fmla="*/ 128 f138 1"/>
                    <a:gd name="f154" fmla="*/ 104 f138 1"/>
                    <a:gd name="f155" fmla="*/ 96 f138 1"/>
                    <a:gd name="f156" fmla="*/ 94 f138 1"/>
                    <a:gd name="f157" fmla="*/ 7 f137 1"/>
                    <a:gd name="f158" fmla="*/ 90 f138 1"/>
                    <a:gd name="f159" fmla="*/ 80 f138 1"/>
                    <a:gd name="f160" fmla="*/ 58 f138 1"/>
                    <a:gd name="f161" fmla="*/ 76 f138 1"/>
                    <a:gd name="f162" fmla="*/ 78 f138 1"/>
                    <a:gd name="f163" fmla="*/ 34 f138 1"/>
                    <a:gd name="f164" fmla="*/ 36 f138 1"/>
                    <a:gd name="f165" fmla="*/ 46 f138 1"/>
                    <a:gd name="f166" fmla="*/ 26 f138 1"/>
                    <a:gd name="f167" fmla="*/ 30 f138 1"/>
                    <a:gd name="f168" fmla="*/ 8 f137 1"/>
                    <a:gd name="f169" fmla="*/ 14 f138 1"/>
                    <a:gd name="f170" fmla="*/ 9 f137 1"/>
                    <a:gd name="f171" fmla="*/ 0 f138 1"/>
                    <a:gd name="f172" fmla="*/ 10 f137 1"/>
                    <a:gd name="f173" fmla="*/ 8 f138 1"/>
                    <a:gd name="f174" fmla="*/ 32 f138 1"/>
                    <a:gd name="f175" fmla="*/ 44 f138 1"/>
                    <a:gd name="f176" fmla="*/ 72 f138 1"/>
                    <a:gd name="f177" fmla="*/ 84 f138 1"/>
                    <a:gd name="f178" fmla="*/ 5 f137 1"/>
                    <a:gd name="f179" fmla="*/ 98 f138 1"/>
                    <a:gd name="f180" fmla="*/ 4 f137 1"/>
                    <a:gd name="f181" fmla="*/ 116 f138 1"/>
                    <a:gd name="f182" fmla="*/ 134 f138 1"/>
                    <a:gd name="f183" fmla="*/ 138 f138 1"/>
                    <a:gd name="f184" fmla="*/ 132 f138 1"/>
                    <a:gd name="f185" fmla="*/ 136 f138 1"/>
                    <a:gd name="f186" fmla="+- f139 0 f1"/>
                    <a:gd name="f187" fmla="*/ f142 1 188"/>
                    <a:gd name="f188" fmla="*/ f143 1 214"/>
                    <a:gd name="f189" fmla="*/ f144 1 188"/>
                    <a:gd name="f190" fmla="*/ f145 1 188"/>
                    <a:gd name="f191" fmla="*/ f146 1 214"/>
                    <a:gd name="f192" fmla="*/ f147 1 188"/>
                    <a:gd name="f193" fmla="*/ f148 1 188"/>
                    <a:gd name="f194" fmla="*/ f149 1 188"/>
                    <a:gd name="f195" fmla="*/ f150 1 214"/>
                    <a:gd name="f196" fmla="*/ f151 1 188"/>
                    <a:gd name="f197" fmla="*/ f152 1 214"/>
                    <a:gd name="f198" fmla="*/ f153 1 188"/>
                    <a:gd name="f199" fmla="*/ f154 1 188"/>
                    <a:gd name="f200" fmla="*/ f155 1 188"/>
                    <a:gd name="f201" fmla="*/ f156 1 188"/>
                    <a:gd name="f202" fmla="*/ f157 1 214"/>
                    <a:gd name="f203" fmla="*/ f158 1 188"/>
                    <a:gd name="f204" fmla="*/ f159 1 188"/>
                    <a:gd name="f205" fmla="*/ f160 1 188"/>
                    <a:gd name="f206" fmla="*/ f161 1 188"/>
                    <a:gd name="f207" fmla="*/ f162 1 188"/>
                    <a:gd name="f208" fmla="*/ f163 1 188"/>
                    <a:gd name="f209" fmla="*/ f164 1 188"/>
                    <a:gd name="f210" fmla="*/ f165 1 188"/>
                    <a:gd name="f211" fmla="*/ f166 1 188"/>
                    <a:gd name="f212" fmla="*/ f167 1 188"/>
                    <a:gd name="f213" fmla="*/ f168 1 214"/>
                    <a:gd name="f214" fmla="*/ f169 1 188"/>
                    <a:gd name="f215" fmla="*/ f170 1 214"/>
                    <a:gd name="f216" fmla="*/ f171 1 188"/>
                    <a:gd name="f217" fmla="*/ f172 1 214"/>
                    <a:gd name="f218" fmla="*/ f173 1 188"/>
                    <a:gd name="f219" fmla="*/ f174 1 188"/>
                    <a:gd name="f220" fmla="*/ f175 1 188"/>
                    <a:gd name="f221" fmla="*/ f176 1 188"/>
                    <a:gd name="f222" fmla="*/ f177 1 188"/>
                    <a:gd name="f223" fmla="*/ f178 1 214"/>
                    <a:gd name="f224" fmla="*/ f179 1 188"/>
                    <a:gd name="f225" fmla="*/ f180 1 214"/>
                    <a:gd name="f226" fmla="*/ f181 1 188"/>
                    <a:gd name="f227" fmla="*/ f182 1 188"/>
                    <a:gd name="f228" fmla="*/ f183 1 188"/>
                    <a:gd name="f229" fmla="*/ f184 1 188"/>
                    <a:gd name="f230" fmla="*/ f185 1 188"/>
                    <a:gd name="f231" fmla="*/ 0 1 f140"/>
                    <a:gd name="f232" fmla="*/ f134 1 f140"/>
                    <a:gd name="f233" fmla="*/ 0 1 f141"/>
                    <a:gd name="f234" fmla="*/ f135 1 f141"/>
                    <a:gd name="f235" fmla="*/ f187 1 f140"/>
                    <a:gd name="f236" fmla="*/ f188 1 f141"/>
                    <a:gd name="f237" fmla="*/ f189 1 f140"/>
                    <a:gd name="f238" fmla="*/ f190 1 f140"/>
                    <a:gd name="f239" fmla="*/ f191 1 f141"/>
                    <a:gd name="f240" fmla="*/ f192 1 f140"/>
                    <a:gd name="f241" fmla="*/ f193 1 f140"/>
                    <a:gd name="f242" fmla="*/ f194 1 f140"/>
                    <a:gd name="f243" fmla="*/ f195 1 f141"/>
                    <a:gd name="f244" fmla="*/ f196 1 f140"/>
                    <a:gd name="f245" fmla="*/ f197 1 f141"/>
                    <a:gd name="f246" fmla="*/ f198 1 f140"/>
                    <a:gd name="f247" fmla="*/ f199 1 f140"/>
                    <a:gd name="f248" fmla="*/ f200 1 f140"/>
                    <a:gd name="f249" fmla="*/ f201 1 f140"/>
                    <a:gd name="f250" fmla="*/ f202 1 f141"/>
                    <a:gd name="f251" fmla="*/ f203 1 f140"/>
                    <a:gd name="f252" fmla="*/ f204 1 f140"/>
                    <a:gd name="f253" fmla="*/ f205 1 f140"/>
                    <a:gd name="f254" fmla="*/ f206 1 f140"/>
                    <a:gd name="f255" fmla="*/ f207 1 f140"/>
                    <a:gd name="f256" fmla="*/ f208 1 f140"/>
                    <a:gd name="f257" fmla="*/ f209 1 f140"/>
                    <a:gd name="f258" fmla="*/ f210 1 f140"/>
                    <a:gd name="f259" fmla="*/ f211 1 f140"/>
                    <a:gd name="f260" fmla="*/ f212 1 f140"/>
                    <a:gd name="f261" fmla="*/ f213 1 f141"/>
                    <a:gd name="f262" fmla="*/ f214 1 f140"/>
                    <a:gd name="f263" fmla="*/ f215 1 f141"/>
                    <a:gd name="f264" fmla="*/ f216 1 f140"/>
                    <a:gd name="f265" fmla="*/ f217 1 f141"/>
                    <a:gd name="f266" fmla="*/ f218 1 f140"/>
                    <a:gd name="f267" fmla="*/ f219 1 f140"/>
                    <a:gd name="f268" fmla="*/ f220 1 f140"/>
                    <a:gd name="f269" fmla="*/ f221 1 f140"/>
                    <a:gd name="f270" fmla="*/ f222 1 f140"/>
                    <a:gd name="f271" fmla="*/ f223 1 f141"/>
                    <a:gd name="f272" fmla="*/ f224 1 f140"/>
                    <a:gd name="f273" fmla="*/ f225 1 f141"/>
                    <a:gd name="f274" fmla="*/ f226 1 f140"/>
                    <a:gd name="f275" fmla="*/ f227 1 f140"/>
                    <a:gd name="f276" fmla="*/ f228 1 f140"/>
                    <a:gd name="f277" fmla="*/ f229 1 f140"/>
                    <a:gd name="f278" fmla="*/ f230 1 f140"/>
                    <a:gd name="f279" fmla="*/ f231 f131 1"/>
                    <a:gd name="f280" fmla="*/ f232 f131 1"/>
                    <a:gd name="f281" fmla="*/ f234 f132 1"/>
                    <a:gd name="f282" fmla="*/ f233 f132 1"/>
                    <a:gd name="f283" fmla="*/ f235 f131 1"/>
                    <a:gd name="f284" fmla="*/ f236 f132 1"/>
                    <a:gd name="f285" fmla="*/ f237 f131 1"/>
                    <a:gd name="f286" fmla="*/ f238 f131 1"/>
                    <a:gd name="f287" fmla="*/ f239 f132 1"/>
                    <a:gd name="f288" fmla="*/ f240 f131 1"/>
                    <a:gd name="f289" fmla="*/ f241 f131 1"/>
                    <a:gd name="f290" fmla="*/ f242 f131 1"/>
                    <a:gd name="f291" fmla="*/ f243 f132 1"/>
                    <a:gd name="f292" fmla="*/ f244 f131 1"/>
                    <a:gd name="f293" fmla="*/ f245 f132 1"/>
                    <a:gd name="f294" fmla="*/ f246 f131 1"/>
                    <a:gd name="f295" fmla="*/ f247 f131 1"/>
                    <a:gd name="f296" fmla="*/ f248 f131 1"/>
                    <a:gd name="f297" fmla="*/ f249 f131 1"/>
                    <a:gd name="f298" fmla="*/ f250 f132 1"/>
                    <a:gd name="f299" fmla="*/ f251 f131 1"/>
                    <a:gd name="f300" fmla="*/ f252 f131 1"/>
                    <a:gd name="f301" fmla="*/ f253 f131 1"/>
                    <a:gd name="f302" fmla="*/ f254 f131 1"/>
                    <a:gd name="f303" fmla="*/ f255 f131 1"/>
                    <a:gd name="f304" fmla="*/ f256 f131 1"/>
                    <a:gd name="f305" fmla="*/ f257 f131 1"/>
                    <a:gd name="f306" fmla="*/ f258 f131 1"/>
                    <a:gd name="f307" fmla="*/ f259 f131 1"/>
                    <a:gd name="f308" fmla="*/ f260 f131 1"/>
                    <a:gd name="f309" fmla="*/ f261 f132 1"/>
                    <a:gd name="f310" fmla="*/ f262 f131 1"/>
                    <a:gd name="f311" fmla="*/ f263 f132 1"/>
                    <a:gd name="f312" fmla="*/ f264 f131 1"/>
                    <a:gd name="f313" fmla="*/ f265 f132 1"/>
                    <a:gd name="f314" fmla="*/ f266 f131 1"/>
                    <a:gd name="f315" fmla="*/ f267 f131 1"/>
                    <a:gd name="f316" fmla="*/ f268 f131 1"/>
                    <a:gd name="f317" fmla="*/ f269 f131 1"/>
                    <a:gd name="f318" fmla="*/ f270 f131 1"/>
                    <a:gd name="f319" fmla="*/ f271 f132 1"/>
                    <a:gd name="f320" fmla="*/ f272 f131 1"/>
                    <a:gd name="f321" fmla="*/ f273 f132 1"/>
                    <a:gd name="f322" fmla="*/ f274 f131 1"/>
                    <a:gd name="f323" fmla="*/ f275 f131 1"/>
                    <a:gd name="f324" fmla="*/ f276 f131 1"/>
                    <a:gd name="f325" fmla="*/ f277 f131 1"/>
                    <a:gd name="f326" fmla="*/ f278 f131 1"/>
                  </a:gdLst>
                  <a:ahLst/>
                  <a:cxnLst>
                    <a:cxn ang="3cd4">
                      <a:pos x="hc" y="t"/>
                    </a:cxn>
                    <a:cxn ang="0">
                      <a:pos x="r" y="vc"/>
                    </a:cxn>
                    <a:cxn ang="cd4">
                      <a:pos x="hc" y="b"/>
                    </a:cxn>
                    <a:cxn ang="cd2">
                      <a:pos x="l" y="vc"/>
                    </a:cxn>
                    <a:cxn ang="f186">
                      <a:pos x="f283" y="f284"/>
                    </a:cxn>
                    <a:cxn ang="f186">
                      <a:pos x="f285" y="f284"/>
                    </a:cxn>
                    <a:cxn ang="f186">
                      <a:pos x="f286" y="f287"/>
                    </a:cxn>
                    <a:cxn ang="f186">
                      <a:pos x="f288" y="f284"/>
                    </a:cxn>
                    <a:cxn ang="f186">
                      <a:pos x="f289" y="f284"/>
                    </a:cxn>
                    <a:cxn ang="f186">
                      <a:pos x="f290" y="f284"/>
                    </a:cxn>
                    <a:cxn ang="f186">
                      <a:pos x="f286" y="f291"/>
                    </a:cxn>
                    <a:cxn ang="f186">
                      <a:pos x="f292" y="f293"/>
                    </a:cxn>
                    <a:cxn ang="f186">
                      <a:pos x="f294" y="f293"/>
                    </a:cxn>
                    <a:cxn ang="f186">
                      <a:pos x="f295" y="f293"/>
                    </a:cxn>
                    <a:cxn ang="f186">
                      <a:pos x="f296" y="f293"/>
                    </a:cxn>
                    <a:cxn ang="f186">
                      <a:pos x="f297" y="f298"/>
                    </a:cxn>
                    <a:cxn ang="f186">
                      <a:pos x="f299" y="f298"/>
                    </a:cxn>
                    <a:cxn ang="f186">
                      <a:pos x="f300" y="f293"/>
                    </a:cxn>
                    <a:cxn ang="f186">
                      <a:pos x="f301" y="f298"/>
                    </a:cxn>
                    <a:cxn ang="f186">
                      <a:pos x="f302" y="f298"/>
                    </a:cxn>
                    <a:cxn ang="f186">
                      <a:pos x="f303" y="f298"/>
                    </a:cxn>
                    <a:cxn ang="f186">
                      <a:pos x="f301" y="f298"/>
                    </a:cxn>
                    <a:cxn ang="f186">
                      <a:pos x="f304" y="f298"/>
                    </a:cxn>
                    <a:cxn ang="f186">
                      <a:pos x="f305" y="f298"/>
                    </a:cxn>
                    <a:cxn ang="f186">
                      <a:pos x="f306" y="f298"/>
                    </a:cxn>
                    <a:cxn ang="f186">
                      <a:pos x="f304" y="f298"/>
                    </a:cxn>
                    <a:cxn ang="f186">
                      <a:pos x="f307" y="f298"/>
                    </a:cxn>
                    <a:cxn ang="f186">
                      <a:pos x="f308" y="f309"/>
                    </a:cxn>
                    <a:cxn ang="f186">
                      <a:pos x="f310" y="f311"/>
                    </a:cxn>
                    <a:cxn ang="f186">
                      <a:pos x="f312" y="f313"/>
                    </a:cxn>
                    <a:cxn ang="f186">
                      <a:pos x="f314" y="f309"/>
                    </a:cxn>
                    <a:cxn ang="f186">
                      <a:pos x="f312" y="f298"/>
                    </a:cxn>
                    <a:cxn ang="f186">
                      <a:pos x="f310" y="f298"/>
                    </a:cxn>
                    <a:cxn ang="f186">
                      <a:pos x="f315" y="f293"/>
                    </a:cxn>
                    <a:cxn ang="f186">
                      <a:pos x="f316" y="f293"/>
                    </a:cxn>
                    <a:cxn ang="f186">
                      <a:pos x="f317" y="f293"/>
                    </a:cxn>
                    <a:cxn ang="f186">
                      <a:pos x="f318" y="f319"/>
                    </a:cxn>
                    <a:cxn ang="f186">
                      <a:pos x="f320" y="f321"/>
                    </a:cxn>
                    <a:cxn ang="f186">
                      <a:pos x="f295" y="f321"/>
                    </a:cxn>
                    <a:cxn ang="f186">
                      <a:pos x="f322" y="f291"/>
                    </a:cxn>
                    <a:cxn ang="f186">
                      <a:pos x="f323" y="f284"/>
                    </a:cxn>
                    <a:cxn ang="f186">
                      <a:pos x="f324" y="f284"/>
                    </a:cxn>
                    <a:cxn ang="f186">
                      <a:pos x="f325" y="f284"/>
                    </a:cxn>
                    <a:cxn ang="f186">
                      <a:pos x="f326" y="f284"/>
                    </a:cxn>
                    <a:cxn ang="f186">
                      <a:pos x="f283" y="f284"/>
                    </a:cxn>
                  </a:cxnLst>
                  <a:rect l="f279" t="f282" r="f280" b="f281"/>
                  <a:pathLst>
                    <a:path w="188" h="214">
                      <a:moveTo>
                        <a:pt x="f8" y="f9"/>
                      </a:moveTo>
                      <a:cubicBezTo>
                        <a:pt x="f10" y="f11"/>
                        <a:pt x="f12" y="f13"/>
                        <a:pt x="f12" y="f13"/>
                      </a:cubicBezTo>
                      <a:cubicBezTo>
                        <a:pt x="f14" y="f15"/>
                        <a:pt x="f14" y="f16"/>
                        <a:pt x="f17" y="f5"/>
                      </a:cubicBezTo>
                      <a:cubicBezTo>
                        <a:pt x="f18" y="f19"/>
                        <a:pt x="f20" y="f21"/>
                        <a:pt x="f22" y="f9"/>
                      </a:cubicBezTo>
                      <a:cubicBezTo>
                        <a:pt x="f23" y="f24"/>
                        <a:pt x="f6" y="f25"/>
                        <a:pt x="f6" y="f25"/>
                      </a:cubicBezTo>
                      <a:cubicBezTo>
                        <a:pt x="f26" y="f27"/>
                        <a:pt x="f6" y="f28"/>
                        <a:pt x="f29" y="f30"/>
                      </a:cubicBezTo>
                      <a:cubicBezTo>
                        <a:pt x="f31" y="f32"/>
                        <a:pt x="f17" y="f33"/>
                        <a:pt x="f17" y="f33"/>
                      </a:cubicBezTo>
                      <a:cubicBezTo>
                        <a:pt x="f34" y="f35"/>
                        <a:pt x="f36" y="f37"/>
                        <a:pt x="f38" y="f39"/>
                      </a:cubicBezTo>
                      <a:cubicBezTo>
                        <a:pt x="f40" y="f41"/>
                        <a:pt x="f42" y="f43"/>
                        <a:pt x="f44" y="f45"/>
                      </a:cubicBezTo>
                      <a:cubicBezTo>
                        <a:pt x="f46" y="f47"/>
                        <a:pt x="f48" y="f46"/>
                        <a:pt x="f49" y="f50"/>
                      </a:cubicBezTo>
                      <a:cubicBezTo>
                        <a:pt x="f51" y="f48"/>
                        <a:pt x="f52" y="f53"/>
                        <a:pt x="f54" y="f55"/>
                      </a:cubicBezTo>
                      <a:cubicBezTo>
                        <a:pt x="f56" y="f57"/>
                        <a:pt x="f56" y="f58"/>
                        <a:pt x="f59" y="f60"/>
                      </a:cubicBezTo>
                      <a:cubicBezTo>
                        <a:pt x="f61" y="f62"/>
                        <a:pt x="f63" y="f40"/>
                        <a:pt x="f63" y="f40"/>
                      </a:cubicBezTo>
                      <a:cubicBezTo>
                        <a:pt x="f64" y="f65"/>
                        <a:pt x="f66" y="f46"/>
                        <a:pt x="f67" y="f43"/>
                      </a:cubicBezTo>
                      <a:cubicBezTo>
                        <a:pt x="f68" y="f47"/>
                        <a:pt x="f69" y="f47"/>
                        <a:pt x="f30" y="f44"/>
                      </a:cubicBezTo>
                      <a:cubicBezTo>
                        <a:pt x="f70" y="f40"/>
                        <a:pt x="f68" y="f71"/>
                        <a:pt x="f33" y="f58"/>
                      </a:cubicBezTo>
                      <a:cubicBezTo>
                        <a:pt x="f72" y="f60"/>
                        <a:pt x="f73" y="f42"/>
                        <a:pt x="f74" y="f12"/>
                      </a:cubicBezTo>
                      <a:cubicBezTo>
                        <a:pt x="f75" y="f38"/>
                        <a:pt x="f76" y="f77"/>
                        <a:pt x="f30" y="f78"/>
                      </a:cubicBezTo>
                      <a:cubicBezTo>
                        <a:pt x="f79" y="f36"/>
                        <a:pt x="f80" y="f36"/>
                        <a:pt x="f81" y="f78"/>
                      </a:cubicBezTo>
                      <a:cubicBezTo>
                        <a:pt x="f82" y="f38"/>
                        <a:pt x="f81" y="f8"/>
                        <a:pt x="f83" y="f84"/>
                      </a:cubicBezTo>
                      <a:cubicBezTo>
                        <a:pt x="f85" y="f40"/>
                        <a:pt x="f86" y="f60"/>
                        <a:pt x="f87" y="f44"/>
                      </a:cubicBezTo>
                      <a:cubicBezTo>
                        <a:pt x="f25" y="f88"/>
                        <a:pt x="f81" y="f62"/>
                        <a:pt x="f81" y="f62"/>
                      </a:cubicBezTo>
                      <a:cubicBezTo>
                        <a:pt x="f89" y="f42"/>
                        <a:pt x="f90" y="f91"/>
                        <a:pt x="f92" y="f78"/>
                      </a:cubicBezTo>
                      <a:cubicBezTo>
                        <a:pt x="f83" y="f22"/>
                        <a:pt x="f83" y="f36"/>
                        <a:pt x="f24" y="f93"/>
                      </a:cubicBezTo>
                      <a:cubicBezTo>
                        <a:pt x="f90" y="f94"/>
                        <a:pt x="f21" y="f95"/>
                        <a:pt x="f21" y="f95"/>
                      </a:cubicBezTo>
                      <a:cubicBezTo>
                        <a:pt x="f96" y="f7"/>
                        <a:pt x="f97" y="f98"/>
                        <a:pt x="f5" y="f7"/>
                      </a:cubicBezTo>
                      <a:cubicBezTo>
                        <a:pt x="f99" y="f100"/>
                        <a:pt x="f96" y="f101"/>
                        <a:pt x="f16" y="f6"/>
                      </a:cubicBezTo>
                      <a:cubicBezTo>
                        <a:pt x="f13" y="f29"/>
                        <a:pt x="f102" y="f36"/>
                        <a:pt x="f5" y="f103"/>
                      </a:cubicBezTo>
                      <a:cubicBezTo>
                        <a:pt x="f102" y="f10"/>
                        <a:pt x="f104" y="f105"/>
                        <a:pt x="f21" y="f106"/>
                      </a:cubicBezTo>
                      <a:cubicBezTo>
                        <a:pt x="f11" y="f65"/>
                        <a:pt x="f107" y="f108"/>
                        <a:pt x="f89" y="f47"/>
                      </a:cubicBezTo>
                      <a:cubicBezTo>
                        <a:pt x="f109" y="f53"/>
                        <a:pt x="f109" y="f110"/>
                        <a:pt x="f80" y="f41"/>
                      </a:cubicBezTo>
                      <a:cubicBezTo>
                        <a:pt x="f111" y="f112"/>
                        <a:pt x="f86" y="f52"/>
                        <a:pt x="f113" y="f114"/>
                      </a:cubicBezTo>
                      <a:cubicBezTo>
                        <a:pt x="f33" y="f115"/>
                        <a:pt x="f116" y="f54"/>
                        <a:pt x="f116" y="f54"/>
                      </a:cubicBezTo>
                      <a:cubicBezTo>
                        <a:pt x="f117" y="f118"/>
                        <a:pt x="f119" y="f116"/>
                        <a:pt x="f51" y="f74"/>
                      </a:cubicBezTo>
                      <a:cubicBezTo>
                        <a:pt x="f120" y="f64"/>
                        <a:pt x="f37" y="f66"/>
                        <a:pt x="f49" y="f121"/>
                      </a:cubicBezTo>
                      <a:cubicBezTo>
                        <a:pt x="f122" y="f73"/>
                        <a:pt x="f122" y="f72"/>
                        <a:pt x="f43" y="f33"/>
                      </a:cubicBezTo>
                      <a:cubicBezTo>
                        <a:pt x="f50" y="f68"/>
                        <a:pt x="f60" y="f69"/>
                        <a:pt x="f40" y="f123"/>
                      </a:cubicBezTo>
                      <a:cubicBezTo>
                        <a:pt x="f124" y="f125"/>
                        <a:pt x="f84" y="f25"/>
                        <a:pt x="f84" y="f25"/>
                      </a:cubicBezTo>
                      <a:cubicBezTo>
                        <a:pt x="f106" y="f126"/>
                        <a:pt x="f62" y="f127"/>
                        <a:pt x="f62" y="f85"/>
                      </a:cubicBezTo>
                      <a:cubicBezTo>
                        <a:pt x="f62" y="f83"/>
                        <a:pt x="f128" y="f129"/>
                        <a:pt x="f106" y="f89"/>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6" name="Freeform 46">
                  <a:extLst>
                    <a:ext uri="{FF2B5EF4-FFF2-40B4-BE49-F238E27FC236}">
                      <a16:creationId xmlns:a16="http://schemas.microsoft.com/office/drawing/2014/main" id="{FE82C530-6DA2-2A92-4C7A-0AF90063467F}"/>
                    </a:ext>
                  </a:extLst>
                </p:cNvPr>
                <p:cNvSpPr/>
                <p:nvPr/>
              </p:nvSpPr>
              <p:spPr>
                <a:xfrm>
                  <a:off x="4249738" y="365119"/>
                  <a:ext cx="22229" cy="15873"/>
                </a:xfrm>
                <a:custGeom>
                  <a:avLst/>
                  <a:gdLst>
                    <a:gd name="f0" fmla="val 10800000"/>
                    <a:gd name="f1" fmla="val 5400000"/>
                    <a:gd name="f2" fmla="val 180"/>
                    <a:gd name="f3" fmla="val w"/>
                    <a:gd name="f4" fmla="val h"/>
                    <a:gd name="f5" fmla="val 0"/>
                    <a:gd name="f6" fmla="val 13"/>
                    <a:gd name="f7" fmla="val 9"/>
                    <a:gd name="f8" fmla="val 6"/>
                    <a:gd name="f9" fmla="val 7"/>
                    <a:gd name="f10" fmla="val 4"/>
                    <a:gd name="f11" fmla="val 5"/>
                    <a:gd name="f12" fmla="+- 0 0 -90"/>
                    <a:gd name="f13" fmla="*/ f3 1 13"/>
                    <a:gd name="f14" fmla="*/ f4 1 13"/>
                    <a:gd name="f15" fmla="val f5"/>
                    <a:gd name="f16" fmla="val f6"/>
                    <a:gd name="f17" fmla="*/ f12 f0 1"/>
                    <a:gd name="f18" fmla="+- f16 0 f15"/>
                    <a:gd name="f19" fmla="*/ f17 1 f2"/>
                    <a:gd name="f20" fmla="*/ f18 1 13"/>
                    <a:gd name="f21" fmla="*/ 0 f18 1"/>
                    <a:gd name="f22" fmla="*/ 2 f18 1"/>
                    <a:gd name="f23" fmla="*/ 4 f18 1"/>
                    <a:gd name="f24" fmla="+- f19 0 f1"/>
                    <a:gd name="f25" fmla="*/ f21 1 13"/>
                    <a:gd name="f26" fmla="*/ f22 1 13"/>
                    <a:gd name="f27" fmla="*/ f23 1 13"/>
                    <a:gd name="f28" fmla="*/ 0 1 f20"/>
                    <a:gd name="f29" fmla="*/ f16 1 f20"/>
                    <a:gd name="f30" fmla="*/ f25 1 f20"/>
                    <a:gd name="f31" fmla="*/ f26 1 f20"/>
                    <a:gd name="f32" fmla="*/ f27 1 f20"/>
                    <a:gd name="f33" fmla="*/ f28 f13 1"/>
                    <a:gd name="f34" fmla="*/ f29 f13 1"/>
                    <a:gd name="f35" fmla="*/ f29 f14 1"/>
                    <a:gd name="f36" fmla="*/ f28 f14 1"/>
                    <a:gd name="f37" fmla="*/ f30 f13 1"/>
                    <a:gd name="f38" fmla="*/ f31 f14 1"/>
                    <a:gd name="f39" fmla="*/ f32 f13 1"/>
                  </a:gdLst>
                  <a:ahLst/>
                  <a:cxnLst>
                    <a:cxn ang="3cd4">
                      <a:pos x="hc" y="t"/>
                    </a:cxn>
                    <a:cxn ang="0">
                      <a:pos x="r" y="vc"/>
                    </a:cxn>
                    <a:cxn ang="cd4">
                      <a:pos x="hc" y="b"/>
                    </a:cxn>
                    <a:cxn ang="cd2">
                      <a:pos x="l" y="vc"/>
                    </a:cxn>
                    <a:cxn ang="f24">
                      <a:pos x="f37" y="f38"/>
                    </a:cxn>
                    <a:cxn ang="f24">
                      <a:pos x="f39" y="f38"/>
                    </a:cxn>
                    <a:cxn ang="f24">
                      <a:pos x="f37" y="f38"/>
                    </a:cxn>
                  </a:cxnLst>
                  <a:rect l="f33" t="f36" r="f34" b="f35"/>
                  <a:pathLst>
                    <a:path w="13" h="13">
                      <a:moveTo>
                        <a:pt x="f5" y="f7"/>
                      </a:moveTo>
                      <a:cubicBezTo>
                        <a:pt x="f8" y="f5"/>
                        <a:pt x="f6" y="f9"/>
                        <a:pt x="f10" y="f6"/>
                      </a:cubicBezTo>
                      <a:cubicBezTo>
                        <a:pt x="f5" y="f8"/>
                        <a:pt x="f5" y="f11"/>
                        <a:pt x="f5"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7" name="Freeform 47">
                  <a:extLst>
                    <a:ext uri="{FF2B5EF4-FFF2-40B4-BE49-F238E27FC236}">
                      <a16:creationId xmlns:a16="http://schemas.microsoft.com/office/drawing/2014/main" id="{58853E92-FF42-B286-9FD0-774A6FB1F82D}"/>
                    </a:ext>
                  </a:extLst>
                </p:cNvPr>
                <p:cNvSpPr/>
                <p:nvPr/>
              </p:nvSpPr>
              <p:spPr>
                <a:xfrm>
                  <a:off x="2582859" y="555626"/>
                  <a:ext cx="1290639" cy="733421"/>
                </a:xfrm>
                <a:custGeom>
                  <a:avLst/>
                  <a:gdLst>
                    <a:gd name="f0" fmla="val 10800000"/>
                    <a:gd name="f1" fmla="val 5400000"/>
                    <a:gd name="f2" fmla="val 360"/>
                    <a:gd name="f3" fmla="val 180"/>
                    <a:gd name="f4" fmla="val w"/>
                    <a:gd name="f5" fmla="val h"/>
                    <a:gd name="f6" fmla="val 0"/>
                    <a:gd name="f7" fmla="val 812"/>
                    <a:gd name="f8" fmla="val 564"/>
                    <a:gd name="f9" fmla="val 798"/>
                    <a:gd name="f10" fmla="val 6"/>
                    <a:gd name="f11" fmla="val 801"/>
                    <a:gd name="f12" fmla="val 15"/>
                    <a:gd name="f13" fmla="val 809"/>
                    <a:gd name="f14" fmla="val 16"/>
                    <a:gd name="f15" fmla="val 26"/>
                    <a:gd name="f16" fmla="val 36"/>
                    <a:gd name="f17" fmla="val 41"/>
                    <a:gd name="f18" fmla="val 796"/>
                    <a:gd name="f19" fmla="val 50"/>
                    <a:gd name="f20" fmla="val 791"/>
                    <a:gd name="f21" fmla="val 61"/>
                    <a:gd name="f22" fmla="val 788"/>
                    <a:gd name="f23" fmla="val 71"/>
                    <a:gd name="f24" fmla="val 778"/>
                    <a:gd name="f25" fmla="val 78"/>
                    <a:gd name="f26" fmla="val 773"/>
                    <a:gd name="f27" fmla="val 85"/>
                    <a:gd name="f28" fmla="val 771"/>
                    <a:gd name="f29" fmla="val 88"/>
                    <a:gd name="f30" fmla="val 774"/>
                    <a:gd name="f31" fmla="val 96"/>
                    <a:gd name="f32" fmla="val 767"/>
                    <a:gd name="f33" fmla="val 107"/>
                    <a:gd name="f34" fmla="val 758"/>
                    <a:gd name="f35" fmla="val 114"/>
                    <a:gd name="f36" fmla="val 748"/>
                    <a:gd name="f37" fmla="val 122"/>
                    <a:gd name="f38" fmla="val 744"/>
                    <a:gd name="f39" fmla="val 125"/>
                    <a:gd name="f40" fmla="val 736"/>
                    <a:gd name="f41" fmla="val 130"/>
                    <a:gd name="f42" fmla="val 740"/>
                    <a:gd name="f43" fmla="val 141"/>
                    <a:gd name="f44" fmla="val 731"/>
                    <a:gd name="f45" fmla="val 140"/>
                    <a:gd name="f46" fmla="val 722"/>
                    <a:gd name="f47" fmla="val 142"/>
                    <a:gd name="f48" fmla="val 716"/>
                    <a:gd name="f49" fmla="val 148"/>
                    <a:gd name="f50" fmla="val 712"/>
                    <a:gd name="f51" fmla="val 151"/>
                    <a:gd name="f52" fmla="val 704"/>
                    <a:gd name="f53" fmla="val 154"/>
                    <a:gd name="f54" fmla="val 686"/>
                    <a:gd name="f55" fmla="val 150"/>
                    <a:gd name="f56" fmla="val 650"/>
                    <a:gd name="f57" fmla="val 169"/>
                    <a:gd name="f58" fmla="val 634"/>
                    <a:gd name="f59" fmla="val 636"/>
                    <a:gd name="f60" fmla="val 189"/>
                    <a:gd name="f61" fmla="val 631"/>
                    <a:gd name="f62" fmla="val 193"/>
                    <a:gd name="f63" fmla="val 640"/>
                    <a:gd name="f64" fmla="val 196"/>
                    <a:gd name="f65" fmla="val 643"/>
                    <a:gd name="f66" fmla="val 205"/>
                    <a:gd name="f67" fmla="val 207"/>
                    <a:gd name="f68" fmla="val 632"/>
                    <a:gd name="f69" fmla="val 210"/>
                    <a:gd name="f70" fmla="val 626"/>
                    <a:gd name="f71" fmla="val 219"/>
                    <a:gd name="f72" fmla="val 623"/>
                    <a:gd name="f73" fmla="val 226"/>
                    <a:gd name="f74" fmla="val 614"/>
                    <a:gd name="f75" fmla="val 232"/>
                    <a:gd name="f76" fmla="val 611"/>
                    <a:gd name="f77" fmla="val 231"/>
                    <a:gd name="f78" fmla="val 606"/>
                    <a:gd name="f79" fmla="val 233"/>
                    <a:gd name="f80" fmla="val 604"/>
                    <a:gd name="f81" fmla="val 230"/>
                    <a:gd name="f82" fmla="val 599"/>
                    <a:gd name="f83" fmla="val 220"/>
                    <a:gd name="f84" fmla="val 610"/>
                    <a:gd name="f85" fmla="val 199"/>
                    <a:gd name="f86" fmla="val 620"/>
                    <a:gd name="f87" fmla="val 187"/>
                    <a:gd name="f88" fmla="val 617"/>
                    <a:gd name="f89" fmla="val 178"/>
                    <a:gd name="f90" fmla="val 164"/>
                    <a:gd name="f91" fmla="val 609"/>
                    <a:gd name="f92" fmla="val 168"/>
                    <a:gd name="f93" fmla="val 598"/>
                    <a:gd name="f94" fmla="val 172"/>
                    <a:gd name="f95" fmla="val 592"/>
                    <a:gd name="f96" fmla="val 585"/>
                    <a:gd name="f97" fmla="val 185"/>
                    <a:gd name="f98" fmla="val 576"/>
                    <a:gd name="f99" fmla="val 188"/>
                    <a:gd name="f100" fmla="val 572"/>
                    <a:gd name="f101" fmla="val 194"/>
                    <a:gd name="f102" fmla="val 568"/>
                    <a:gd name="f103" fmla="val 200"/>
                    <a:gd name="f104" fmla="val 206"/>
                    <a:gd name="f105" fmla="val 561"/>
                    <a:gd name="f106" fmla="val 556"/>
                    <a:gd name="f107" fmla="val 218"/>
                    <a:gd name="f108" fmla="val 558"/>
                    <a:gd name="f109" fmla="val 234"/>
                    <a:gd name="f110" fmla="val 559"/>
                    <a:gd name="f111" fmla="val 243"/>
                    <a:gd name="f112" fmla="val 252"/>
                    <a:gd name="f113" fmla="val 579"/>
                    <a:gd name="f114" fmla="val 262"/>
                    <a:gd name="f115" fmla="val 586"/>
                    <a:gd name="f116" fmla="val 273"/>
                    <a:gd name="f117" fmla="val 596"/>
                    <a:gd name="f118" fmla="val 280"/>
                    <a:gd name="f119" fmla="val 286"/>
                    <a:gd name="f120" fmla="val 602"/>
                    <a:gd name="f121" fmla="val 298"/>
                    <a:gd name="f122" fmla="val 601"/>
                    <a:gd name="f123" fmla="val 308"/>
                    <a:gd name="f124" fmla="val 361"/>
                    <a:gd name="f125" fmla="val 594"/>
                    <a:gd name="f126" fmla="val 368"/>
                    <a:gd name="f127" fmla="val 590"/>
                    <a:gd name="f128" fmla="val 374"/>
                    <a:gd name="f129" fmla="val 378"/>
                    <a:gd name="f130" fmla="val 570"/>
                    <a:gd name="f131" fmla="val 382"/>
                    <a:gd name="f132" fmla="val 563"/>
                    <a:gd name="f133" fmla="val 393"/>
                    <a:gd name="f134" fmla="val 550"/>
                    <a:gd name="f135" fmla="val 396"/>
                    <a:gd name="f136" fmla="val 542"/>
                    <a:gd name="f137" fmla="val 406"/>
                    <a:gd name="f138" fmla="val 536"/>
                    <a:gd name="f139" fmla="val 413"/>
                    <a:gd name="f140" fmla="val 539"/>
                    <a:gd name="f141" fmla="val 417"/>
                    <a:gd name="f142" fmla="val 530"/>
                    <a:gd name="f143" fmla="val 420"/>
                    <a:gd name="f144" fmla="val 526"/>
                    <a:gd name="f145" fmla="val 408"/>
                    <a:gd name="f146" fmla="val 538"/>
                    <a:gd name="f147" fmla="val 391"/>
                    <a:gd name="f148" fmla="val 522"/>
                    <a:gd name="f149" fmla="val 386"/>
                    <a:gd name="f150" fmla="val 516"/>
                    <a:gd name="f151" fmla="val 377"/>
                    <a:gd name="f152" fmla="val 510"/>
                    <a:gd name="f153" fmla="val 364"/>
                    <a:gd name="f154" fmla="val 502"/>
                    <a:gd name="f155" fmla="val 356"/>
                    <a:gd name="f156" fmla="val 497"/>
                    <a:gd name="f157" fmla="val 341"/>
                    <a:gd name="f158" fmla="val 505"/>
                    <a:gd name="f159" fmla="val 482"/>
                    <a:gd name="f160" fmla="val 348"/>
                    <a:gd name="f161" fmla="val 478"/>
                    <a:gd name="f162" fmla="val 346"/>
                    <a:gd name="f163" fmla="val 339"/>
                    <a:gd name="f164" fmla="val 474"/>
                    <a:gd name="f165" fmla="val 336"/>
                    <a:gd name="f166" fmla="val 470"/>
                    <a:gd name="f167" fmla="val 323"/>
                    <a:gd name="f168" fmla="val 466"/>
                    <a:gd name="f169" fmla="val 342"/>
                    <a:gd name="f170" fmla="val 462"/>
                    <a:gd name="f171" fmla="val 460"/>
                    <a:gd name="f172" fmla="val 358"/>
                    <a:gd name="f173" fmla="val 456"/>
                    <a:gd name="f174" fmla="val 363"/>
                    <a:gd name="f175" fmla="val 454"/>
                    <a:gd name="f176" fmla="val 457"/>
                    <a:gd name="f177" fmla="val 383"/>
                    <a:gd name="f178" fmla="val 455"/>
                    <a:gd name="f179" fmla="val 387"/>
                    <a:gd name="f180" fmla="val 450"/>
                    <a:gd name="f181" fmla="val 394"/>
                    <a:gd name="f182" fmla="val 399"/>
                    <a:gd name="f183" fmla="val 464"/>
                    <a:gd name="f184" fmla="val 411"/>
                    <a:gd name="f185" fmla="val 418"/>
                    <a:gd name="f186" fmla="val 443"/>
                    <a:gd name="f187" fmla="val 472"/>
                    <a:gd name="f188" fmla="val 458"/>
                    <a:gd name="f189" fmla="val 500"/>
                    <a:gd name="f190" fmla="val 507"/>
                    <a:gd name="f191" fmla="val 469"/>
                    <a:gd name="f192" fmla="val 480"/>
                    <a:gd name="f193" fmla="val 511"/>
                    <a:gd name="f194" fmla="val 494"/>
                    <a:gd name="f195" fmla="val 513"/>
                    <a:gd name="f196" fmla="val 509"/>
                    <a:gd name="f197" fmla="val 524"/>
                    <a:gd name="f198" fmla="val 512"/>
                    <a:gd name="f199" fmla="val 537"/>
                    <a:gd name="f200" fmla="val 541"/>
                    <a:gd name="f201" fmla="val 548"/>
                    <a:gd name="f202" fmla="val 523"/>
                    <a:gd name="f203" fmla="val 552"/>
                    <a:gd name="f204" fmla="val 525"/>
                    <a:gd name="f205" fmla="val 560"/>
                    <a:gd name="f206" fmla="val 527"/>
                    <a:gd name="f207" fmla="val 514"/>
                    <a:gd name="f208" fmla="val 501"/>
                    <a:gd name="f209" fmla="val 551"/>
                    <a:gd name="f210" fmla="val 492"/>
                    <a:gd name="f211" fmla="val 544"/>
                    <a:gd name="f212" fmla="val 488"/>
                    <a:gd name="f213" fmla="val 471"/>
                    <a:gd name="f214" fmla="val 529"/>
                    <a:gd name="f215" fmla="val 518"/>
                    <a:gd name="f216" fmla="val 467"/>
                    <a:gd name="f217" fmla="val 491"/>
                    <a:gd name="f218" fmla="val 461"/>
                    <a:gd name="f219" fmla="val 446"/>
                    <a:gd name="f220" fmla="val 436"/>
                    <a:gd name="f221" fmla="val 430"/>
                    <a:gd name="f222" fmla="val 428"/>
                    <a:gd name="f223" fmla="val 433"/>
                    <a:gd name="f224" fmla="val 425"/>
                    <a:gd name="f225" fmla="val 422"/>
                    <a:gd name="f226" fmla="val 424"/>
                    <a:gd name="f227" fmla="val 427"/>
                    <a:gd name="f228" fmla="val 404"/>
                    <a:gd name="f229" fmla="val 432"/>
                    <a:gd name="f230" fmla="val 438"/>
                    <a:gd name="f231" fmla="val 343"/>
                    <a:gd name="f232" fmla="val 431"/>
                    <a:gd name="f233" fmla="val 330"/>
                    <a:gd name="f234" fmla="val 426"/>
                    <a:gd name="f235" fmla="val 310"/>
                    <a:gd name="f236" fmla="val 429"/>
                    <a:gd name="f237" fmla="val 302"/>
                    <a:gd name="f238" fmla="val 300"/>
                    <a:gd name="f239" fmla="val 292"/>
                    <a:gd name="f240" fmla="val 282"/>
                    <a:gd name="f241" fmla="val 277"/>
                    <a:gd name="f242" fmla="val 268"/>
                    <a:gd name="f243" fmla="val 269"/>
                    <a:gd name="f244" fmla="val 416"/>
                    <a:gd name="f245" fmla="val 270"/>
                    <a:gd name="f246" fmla="val 414"/>
                    <a:gd name="f247" fmla="val 272"/>
                    <a:gd name="f248" fmla="val 275"/>
                    <a:gd name="f249" fmla="val 412"/>
                    <a:gd name="f250" fmla="val 276"/>
                    <a:gd name="f251" fmla="val 278"/>
                    <a:gd name="f252" fmla="val 400"/>
                    <a:gd name="f253" fmla="val 274"/>
                    <a:gd name="f254" fmla="val 389"/>
                    <a:gd name="f255" fmla="val 266"/>
                    <a:gd name="f256" fmla="val 251"/>
                    <a:gd name="f257" fmla="val 379"/>
                    <a:gd name="f258" fmla="val 357"/>
                    <a:gd name="f259" fmla="val 186"/>
                    <a:gd name="f260" fmla="val 182"/>
                    <a:gd name="f261" fmla="val 170"/>
                    <a:gd name="f262" fmla="val 160"/>
                    <a:gd name="f263" fmla="val 147"/>
                    <a:gd name="f264" fmla="val 144"/>
                    <a:gd name="f265" fmla="val 338"/>
                    <a:gd name="f266" fmla="val 166"/>
                    <a:gd name="f267" fmla="val 296"/>
                    <a:gd name="f268" fmla="val 162"/>
                    <a:gd name="f269" fmla="val 297"/>
                    <a:gd name="f270" fmla="val 288"/>
                    <a:gd name="f271" fmla="val 284"/>
                    <a:gd name="f272" fmla="val 191"/>
                    <a:gd name="f273" fmla="val 264"/>
                    <a:gd name="f274" fmla="val 242"/>
                    <a:gd name="f275" fmla="val 239"/>
                    <a:gd name="f276" fmla="val 215"/>
                    <a:gd name="f277" fmla="val 247"/>
                    <a:gd name="f278" fmla="val 256"/>
                    <a:gd name="f279" fmla="val 202"/>
                    <a:gd name="f280" fmla="val 260"/>
                    <a:gd name="f281" fmla="val 265"/>
                    <a:gd name="f282" fmla="val 192"/>
                    <a:gd name="f283" fmla="val 190"/>
                    <a:gd name="f284" fmla="val 271"/>
                    <a:gd name="f285" fmla="val 184"/>
                    <a:gd name="f286" fmla="val 167"/>
                    <a:gd name="f287" fmla="val 165"/>
                    <a:gd name="f288" fmla="val 314"/>
                    <a:gd name="f289" fmla="val 328"/>
                    <a:gd name="f290" fmla="val 158"/>
                    <a:gd name="f291" fmla="val 335"/>
                    <a:gd name="f292" fmla="val 156"/>
                    <a:gd name="f293" fmla="val 153"/>
                    <a:gd name="f294" fmla="val 350"/>
                    <a:gd name="f295" fmla="val 152"/>
                    <a:gd name="f296" fmla="val 354"/>
                    <a:gd name="f297" fmla="val 359"/>
                    <a:gd name="f298" fmla="val 384"/>
                    <a:gd name="f299" fmla="val 146"/>
                    <a:gd name="f300" fmla="val 392"/>
                    <a:gd name="f301" fmla="val 397"/>
                    <a:gd name="f302" fmla="val 128"/>
                    <a:gd name="f303" fmla="val 421"/>
                    <a:gd name="f304" fmla="val 100"/>
                    <a:gd name="f305" fmla="val 419"/>
                    <a:gd name="f306" fmla="val 97"/>
                    <a:gd name="f307" fmla="val 405"/>
                    <a:gd name="f308" fmla="val 94"/>
                    <a:gd name="f309" fmla="val 86"/>
                    <a:gd name="f310" fmla="val 362"/>
                    <a:gd name="f311" fmla="val 82"/>
                    <a:gd name="f312" fmla="val 332"/>
                    <a:gd name="f313" fmla="val 72"/>
                    <a:gd name="f314" fmla="val 281"/>
                    <a:gd name="f315" fmla="val 70"/>
                    <a:gd name="f316" fmla="val 66"/>
                    <a:gd name="f317" fmla="val 258"/>
                    <a:gd name="f318" fmla="val 68"/>
                    <a:gd name="f319" fmla="val 64"/>
                    <a:gd name="f320" fmla="val 208"/>
                    <a:gd name="f321" fmla="val 173"/>
                    <a:gd name="f322" fmla="val 139"/>
                    <a:gd name="f323" fmla="val 60"/>
                    <a:gd name="f324" fmla="val 56"/>
                    <a:gd name="f325" fmla="val 53"/>
                    <a:gd name="f326" fmla="val 175"/>
                    <a:gd name="f327" fmla="val 44"/>
                    <a:gd name="f328" fmla="val 35"/>
                    <a:gd name="f329" fmla="val 177"/>
                    <a:gd name="f330" fmla="val 28"/>
                    <a:gd name="f331" fmla="val 24"/>
                    <a:gd name="f332" fmla="val 23"/>
                    <a:gd name="f333" fmla="val 20"/>
                    <a:gd name="f334" fmla="val 30"/>
                    <a:gd name="f335" fmla="val 143"/>
                    <a:gd name="f336" fmla="val 38"/>
                    <a:gd name="f337" fmla="val 138"/>
                    <a:gd name="f338" fmla="val 31"/>
                    <a:gd name="f339" fmla="val 133"/>
                    <a:gd name="f340" fmla="val 135"/>
                    <a:gd name="f341" fmla="val 132"/>
                    <a:gd name="f342" fmla="val 18"/>
                    <a:gd name="f343" fmla="val 124"/>
                    <a:gd name="f344" fmla="val 11"/>
                    <a:gd name="f345" fmla="val 9"/>
                    <a:gd name="f346" fmla="val 101"/>
                    <a:gd name="f347" fmla="val 92"/>
                    <a:gd name="f348" fmla="val 76"/>
                    <a:gd name="f349" fmla="+- 0 0 -90"/>
                    <a:gd name="f350" fmla="*/ f4 1 812"/>
                    <a:gd name="f351" fmla="*/ f5 1 564"/>
                    <a:gd name="f352" fmla="val f6"/>
                    <a:gd name="f353" fmla="val f7"/>
                    <a:gd name="f354" fmla="val f8"/>
                    <a:gd name="f355" fmla="*/ f349 f0 1"/>
                    <a:gd name="f356" fmla="+- f354 0 f352"/>
                    <a:gd name="f357" fmla="+- f353 0 f352"/>
                    <a:gd name="f358" fmla="*/ f355 1 f3"/>
                    <a:gd name="f359" fmla="*/ f357 1 812"/>
                    <a:gd name="f360" fmla="*/ f356 1 564"/>
                    <a:gd name="f361" fmla="*/ 828 f357 1"/>
                    <a:gd name="f362" fmla="*/ 2 f356 1"/>
                    <a:gd name="f363" fmla="*/ 794 f357 1"/>
                    <a:gd name="f364" fmla="*/ 3 f356 1"/>
                    <a:gd name="f365" fmla="*/ 764 f357 1"/>
                    <a:gd name="f366" fmla="*/ 5 f356 1"/>
                    <a:gd name="f367" fmla="*/ 738 f357 1"/>
                    <a:gd name="f368" fmla="*/ 6 f356 1"/>
                    <a:gd name="f369" fmla="*/ 650 f357 1"/>
                    <a:gd name="f370" fmla="*/ 7 f356 1"/>
                    <a:gd name="f371" fmla="*/ 648 f357 1"/>
                    <a:gd name="f372" fmla="*/ 9 f356 1"/>
                    <a:gd name="f373" fmla="*/ 620 f357 1"/>
                    <a:gd name="f374" fmla="*/ 636 f357 1"/>
                    <a:gd name="f375" fmla="*/ 592 f357 1"/>
                    <a:gd name="f376" fmla="*/ 572 f357 1"/>
                    <a:gd name="f377" fmla="*/ 612 f357 1"/>
                    <a:gd name="f378" fmla="*/ 11 f356 1"/>
                    <a:gd name="f379" fmla="*/ 610 f357 1"/>
                    <a:gd name="f380" fmla="*/ 16 f356 1"/>
                    <a:gd name="f381" fmla="*/ 558 f357 1"/>
                    <a:gd name="f382" fmla="*/ 538 f357 1"/>
                    <a:gd name="f383" fmla="*/ 498 f357 1"/>
                    <a:gd name="f384" fmla="*/ 14 f356 1"/>
                    <a:gd name="f385" fmla="*/ 478 f357 1"/>
                    <a:gd name="f386" fmla="*/ 466 f357 1"/>
                    <a:gd name="f387" fmla="*/ 516 f357 1"/>
                    <a:gd name="f388" fmla="*/ 20 f356 1"/>
                    <a:gd name="f389" fmla="*/ 526 f357 1"/>
                    <a:gd name="f390" fmla="*/ 21 f356 1"/>
                    <a:gd name="f391" fmla="*/ 542 f357 1"/>
                    <a:gd name="f392" fmla="*/ 23 f356 1"/>
                    <a:gd name="f393" fmla="*/ 508 f357 1"/>
                    <a:gd name="f394" fmla="*/ 486 f357 1"/>
                    <a:gd name="f395" fmla="*/ 438 f357 1"/>
                    <a:gd name="f396" fmla="*/ 17 f356 1"/>
                    <a:gd name="f397" fmla="*/ 442 f357 1"/>
                    <a:gd name="f398" fmla="*/ 13 f356 1"/>
                    <a:gd name="f399" fmla="*/ 428 f357 1"/>
                    <a:gd name="f400" fmla="*/ 386 f357 1"/>
                    <a:gd name="f401" fmla="*/ 360 f357 1"/>
                    <a:gd name="f402" fmla="*/ 330 f357 1"/>
                    <a:gd name="f403" fmla="*/ 288 f357 1"/>
                    <a:gd name="f404" fmla="*/ 242 f357 1"/>
                    <a:gd name="f405" fmla="*/ 196 f357 1"/>
                    <a:gd name="f406" fmla="*/ 184 f357 1"/>
                    <a:gd name="f407" fmla="*/ 160 f357 1"/>
                    <a:gd name="f408" fmla="*/ 152 f357 1"/>
                    <a:gd name="f409" fmla="*/ 128 f357 1"/>
                    <a:gd name="f410" fmla="*/ 94 f357 1"/>
                    <a:gd name="f411" fmla="*/ 66 f357 1"/>
                    <a:gd name="f412" fmla="*/ 72 f357 1"/>
                    <a:gd name="f413" fmla="*/ 44 f357 1"/>
                    <a:gd name="f414" fmla="*/ 20 f357 1"/>
                    <a:gd name="f415" fmla="*/ 24 f357 1"/>
                    <a:gd name="f416" fmla="*/ 0 f357 1"/>
                    <a:gd name="f417" fmla="*/ 4 f356 1"/>
                    <a:gd name="f418" fmla="*/ 814 f357 1"/>
                    <a:gd name="f419" fmla="+- f358 0 f1"/>
                    <a:gd name="f420" fmla="*/ f361 1 812"/>
                    <a:gd name="f421" fmla="*/ f362 1 564"/>
                    <a:gd name="f422" fmla="*/ f363 1 812"/>
                    <a:gd name="f423" fmla="*/ f364 1 564"/>
                    <a:gd name="f424" fmla="*/ f365 1 812"/>
                    <a:gd name="f425" fmla="*/ f366 1 564"/>
                    <a:gd name="f426" fmla="*/ f367 1 812"/>
                    <a:gd name="f427" fmla="*/ f368 1 564"/>
                    <a:gd name="f428" fmla="*/ f369 1 812"/>
                    <a:gd name="f429" fmla="*/ f370 1 564"/>
                    <a:gd name="f430" fmla="*/ f371 1 812"/>
                    <a:gd name="f431" fmla="*/ f372 1 564"/>
                    <a:gd name="f432" fmla="*/ f373 1 812"/>
                    <a:gd name="f433" fmla="*/ f374 1 812"/>
                    <a:gd name="f434" fmla="*/ f375 1 812"/>
                    <a:gd name="f435" fmla="*/ f376 1 812"/>
                    <a:gd name="f436" fmla="*/ f377 1 812"/>
                    <a:gd name="f437" fmla="*/ f378 1 564"/>
                    <a:gd name="f438" fmla="*/ f379 1 812"/>
                    <a:gd name="f439" fmla="*/ f380 1 564"/>
                    <a:gd name="f440" fmla="*/ f381 1 812"/>
                    <a:gd name="f441" fmla="*/ f382 1 812"/>
                    <a:gd name="f442" fmla="*/ f383 1 812"/>
                    <a:gd name="f443" fmla="*/ f384 1 564"/>
                    <a:gd name="f444" fmla="*/ f385 1 812"/>
                    <a:gd name="f445" fmla="*/ f386 1 812"/>
                    <a:gd name="f446" fmla="*/ f387 1 812"/>
                    <a:gd name="f447" fmla="*/ f388 1 564"/>
                    <a:gd name="f448" fmla="*/ f389 1 812"/>
                    <a:gd name="f449" fmla="*/ f390 1 564"/>
                    <a:gd name="f450" fmla="*/ f391 1 812"/>
                    <a:gd name="f451" fmla="*/ f392 1 564"/>
                    <a:gd name="f452" fmla="*/ f393 1 812"/>
                    <a:gd name="f453" fmla="*/ f394 1 812"/>
                    <a:gd name="f454" fmla="*/ f395 1 812"/>
                    <a:gd name="f455" fmla="*/ f396 1 564"/>
                    <a:gd name="f456" fmla="*/ f397 1 812"/>
                    <a:gd name="f457" fmla="*/ f398 1 564"/>
                    <a:gd name="f458" fmla="*/ f399 1 812"/>
                    <a:gd name="f459" fmla="*/ f400 1 812"/>
                    <a:gd name="f460" fmla="*/ f401 1 812"/>
                    <a:gd name="f461" fmla="*/ f402 1 812"/>
                    <a:gd name="f462" fmla="*/ f403 1 812"/>
                    <a:gd name="f463" fmla="*/ f404 1 812"/>
                    <a:gd name="f464" fmla="*/ f405 1 812"/>
                    <a:gd name="f465" fmla="*/ f406 1 812"/>
                    <a:gd name="f466" fmla="*/ f407 1 812"/>
                    <a:gd name="f467" fmla="*/ f408 1 812"/>
                    <a:gd name="f468" fmla="*/ f409 1 812"/>
                    <a:gd name="f469" fmla="*/ f410 1 812"/>
                    <a:gd name="f470" fmla="*/ f411 1 812"/>
                    <a:gd name="f471" fmla="*/ f412 1 812"/>
                    <a:gd name="f472" fmla="*/ f413 1 812"/>
                    <a:gd name="f473" fmla="*/ f414 1 812"/>
                    <a:gd name="f474" fmla="*/ f415 1 812"/>
                    <a:gd name="f475" fmla="*/ f416 1 812"/>
                    <a:gd name="f476" fmla="*/ f417 1 564"/>
                    <a:gd name="f477" fmla="*/ f418 1 812"/>
                    <a:gd name="f478" fmla="*/ 0 1 f359"/>
                    <a:gd name="f479" fmla="*/ f353 1 f359"/>
                    <a:gd name="f480" fmla="*/ 0 1 f360"/>
                    <a:gd name="f481" fmla="*/ f354 1 f360"/>
                    <a:gd name="f482" fmla="*/ f420 1 f359"/>
                    <a:gd name="f483" fmla="*/ f421 1 f360"/>
                    <a:gd name="f484" fmla="*/ f422 1 f359"/>
                    <a:gd name="f485" fmla="*/ f423 1 f360"/>
                    <a:gd name="f486" fmla="*/ f424 1 f359"/>
                    <a:gd name="f487" fmla="*/ f425 1 f360"/>
                    <a:gd name="f488" fmla="*/ f426 1 f359"/>
                    <a:gd name="f489" fmla="*/ f427 1 f360"/>
                    <a:gd name="f490" fmla="*/ f428 1 f359"/>
                    <a:gd name="f491" fmla="*/ f429 1 f360"/>
                    <a:gd name="f492" fmla="*/ f430 1 f359"/>
                    <a:gd name="f493" fmla="*/ f431 1 f360"/>
                    <a:gd name="f494" fmla="*/ f432 1 f359"/>
                    <a:gd name="f495" fmla="*/ f433 1 f359"/>
                    <a:gd name="f496" fmla="*/ f434 1 f359"/>
                    <a:gd name="f497" fmla="*/ f435 1 f359"/>
                    <a:gd name="f498" fmla="*/ f436 1 f359"/>
                    <a:gd name="f499" fmla="*/ f437 1 f360"/>
                    <a:gd name="f500" fmla="*/ f438 1 f359"/>
                    <a:gd name="f501" fmla="*/ f439 1 f360"/>
                    <a:gd name="f502" fmla="*/ f440 1 f359"/>
                    <a:gd name="f503" fmla="*/ f441 1 f359"/>
                    <a:gd name="f504" fmla="*/ f442 1 f359"/>
                    <a:gd name="f505" fmla="*/ f443 1 f360"/>
                    <a:gd name="f506" fmla="*/ f444 1 f359"/>
                    <a:gd name="f507" fmla="*/ f445 1 f359"/>
                    <a:gd name="f508" fmla="*/ f446 1 f359"/>
                    <a:gd name="f509" fmla="*/ f447 1 f360"/>
                    <a:gd name="f510" fmla="*/ f448 1 f359"/>
                    <a:gd name="f511" fmla="*/ f449 1 f360"/>
                    <a:gd name="f512" fmla="*/ f450 1 f359"/>
                    <a:gd name="f513" fmla="*/ f451 1 f360"/>
                    <a:gd name="f514" fmla="*/ f452 1 f359"/>
                    <a:gd name="f515" fmla="*/ f453 1 f359"/>
                    <a:gd name="f516" fmla="*/ f454 1 f359"/>
                    <a:gd name="f517" fmla="*/ f455 1 f360"/>
                    <a:gd name="f518" fmla="*/ f456 1 f359"/>
                    <a:gd name="f519" fmla="*/ f457 1 f360"/>
                    <a:gd name="f520" fmla="*/ f458 1 f359"/>
                    <a:gd name="f521" fmla="*/ f459 1 f359"/>
                    <a:gd name="f522" fmla="*/ f460 1 f359"/>
                    <a:gd name="f523" fmla="*/ f461 1 f359"/>
                    <a:gd name="f524" fmla="*/ f462 1 f359"/>
                    <a:gd name="f525" fmla="*/ f463 1 f359"/>
                    <a:gd name="f526" fmla="*/ f464 1 f359"/>
                    <a:gd name="f527" fmla="*/ f465 1 f359"/>
                    <a:gd name="f528" fmla="*/ f466 1 f359"/>
                    <a:gd name="f529" fmla="*/ f467 1 f359"/>
                    <a:gd name="f530" fmla="*/ f468 1 f359"/>
                    <a:gd name="f531" fmla="*/ f469 1 f359"/>
                    <a:gd name="f532" fmla="*/ f470 1 f359"/>
                    <a:gd name="f533" fmla="*/ f471 1 f359"/>
                    <a:gd name="f534" fmla="*/ f472 1 f359"/>
                    <a:gd name="f535" fmla="*/ f473 1 f359"/>
                    <a:gd name="f536" fmla="*/ f474 1 f359"/>
                    <a:gd name="f537" fmla="*/ f475 1 f359"/>
                    <a:gd name="f538" fmla="*/ f476 1 f360"/>
                    <a:gd name="f539" fmla="*/ f477 1 f359"/>
                    <a:gd name="f540" fmla="*/ f478 f350 1"/>
                    <a:gd name="f541" fmla="*/ f479 f350 1"/>
                    <a:gd name="f542" fmla="*/ f481 f351 1"/>
                    <a:gd name="f543" fmla="*/ f480 f351 1"/>
                    <a:gd name="f544" fmla="*/ f482 f350 1"/>
                    <a:gd name="f545" fmla="*/ f483 f351 1"/>
                    <a:gd name="f546" fmla="*/ f484 f350 1"/>
                    <a:gd name="f547" fmla="*/ f485 f351 1"/>
                    <a:gd name="f548" fmla="*/ f486 f350 1"/>
                    <a:gd name="f549" fmla="*/ f487 f351 1"/>
                    <a:gd name="f550" fmla="*/ f488 f350 1"/>
                    <a:gd name="f551" fmla="*/ f489 f351 1"/>
                    <a:gd name="f552" fmla="*/ f490 f350 1"/>
                    <a:gd name="f553" fmla="*/ f491 f351 1"/>
                    <a:gd name="f554" fmla="*/ f492 f350 1"/>
                    <a:gd name="f555" fmla="*/ f493 f351 1"/>
                    <a:gd name="f556" fmla="*/ f494 f350 1"/>
                    <a:gd name="f557" fmla="*/ f495 f350 1"/>
                    <a:gd name="f558" fmla="*/ f496 f350 1"/>
                    <a:gd name="f559" fmla="*/ f497 f350 1"/>
                    <a:gd name="f560" fmla="*/ f498 f350 1"/>
                    <a:gd name="f561" fmla="*/ f499 f351 1"/>
                    <a:gd name="f562" fmla="*/ f500 f350 1"/>
                    <a:gd name="f563" fmla="*/ f501 f351 1"/>
                    <a:gd name="f564" fmla="*/ f502 f350 1"/>
                    <a:gd name="f565" fmla="*/ f503 f350 1"/>
                    <a:gd name="f566" fmla="*/ f504 f350 1"/>
                    <a:gd name="f567" fmla="*/ f505 f351 1"/>
                    <a:gd name="f568" fmla="*/ f506 f350 1"/>
                    <a:gd name="f569" fmla="*/ f507 f350 1"/>
                    <a:gd name="f570" fmla="*/ f508 f350 1"/>
                    <a:gd name="f571" fmla="*/ f509 f351 1"/>
                    <a:gd name="f572" fmla="*/ f510 f350 1"/>
                    <a:gd name="f573" fmla="*/ f511 f351 1"/>
                    <a:gd name="f574" fmla="*/ f512 f350 1"/>
                    <a:gd name="f575" fmla="*/ f513 f351 1"/>
                    <a:gd name="f576" fmla="*/ f514 f350 1"/>
                    <a:gd name="f577" fmla="*/ f515 f350 1"/>
                    <a:gd name="f578" fmla="*/ f516 f350 1"/>
                    <a:gd name="f579" fmla="*/ f517 f351 1"/>
                    <a:gd name="f580" fmla="*/ f518 f350 1"/>
                    <a:gd name="f581" fmla="*/ f519 f351 1"/>
                    <a:gd name="f582" fmla="*/ f520 f350 1"/>
                    <a:gd name="f583" fmla="*/ f521 f350 1"/>
                    <a:gd name="f584" fmla="*/ f522 f350 1"/>
                    <a:gd name="f585" fmla="*/ f523 f350 1"/>
                    <a:gd name="f586" fmla="*/ f524 f350 1"/>
                    <a:gd name="f587" fmla="*/ f525 f350 1"/>
                    <a:gd name="f588" fmla="*/ f526 f350 1"/>
                    <a:gd name="f589" fmla="*/ f527 f350 1"/>
                    <a:gd name="f590" fmla="*/ f528 f350 1"/>
                    <a:gd name="f591" fmla="*/ f529 f350 1"/>
                    <a:gd name="f592" fmla="*/ f530 f350 1"/>
                    <a:gd name="f593" fmla="*/ f531 f350 1"/>
                    <a:gd name="f594" fmla="*/ f532 f350 1"/>
                    <a:gd name="f595" fmla="*/ f533 f350 1"/>
                    <a:gd name="f596" fmla="*/ f534 f350 1"/>
                    <a:gd name="f597" fmla="*/ f535 f350 1"/>
                    <a:gd name="f598" fmla="*/ f536 f350 1"/>
                    <a:gd name="f599" fmla="*/ f537 f350 1"/>
                    <a:gd name="f600" fmla="*/ f538 f351 1"/>
                    <a:gd name="f601" fmla="*/ f539 f350 1"/>
                  </a:gdLst>
                  <a:ahLst/>
                  <a:cxnLst>
                    <a:cxn ang="3cd4">
                      <a:pos x="hc" y="t"/>
                    </a:cxn>
                    <a:cxn ang="0">
                      <a:pos x="r" y="vc"/>
                    </a:cxn>
                    <a:cxn ang="cd4">
                      <a:pos x="hc" y="b"/>
                    </a:cxn>
                    <a:cxn ang="cd2">
                      <a:pos x="l" y="vc"/>
                    </a:cxn>
                    <a:cxn ang="f419">
                      <a:pos x="f544" y="f545"/>
                    </a:cxn>
                    <a:cxn ang="f419">
                      <a:pos x="f546" y="f547"/>
                    </a:cxn>
                    <a:cxn ang="f419">
                      <a:pos x="f548" y="f549"/>
                    </a:cxn>
                    <a:cxn ang="f419">
                      <a:pos x="f550" y="f551"/>
                    </a:cxn>
                    <a:cxn ang="f419">
                      <a:pos x="f552" y="f553"/>
                    </a:cxn>
                    <a:cxn ang="f419">
                      <a:pos x="f554" y="f555"/>
                    </a:cxn>
                    <a:cxn ang="f419">
                      <a:pos x="f556" y="f555"/>
                    </a:cxn>
                    <a:cxn ang="f419">
                      <a:pos x="f557" y="f553"/>
                    </a:cxn>
                    <a:cxn ang="f419">
                      <a:pos x="f558" y="f553"/>
                    </a:cxn>
                    <a:cxn ang="f419">
                      <a:pos x="f559" y="f555"/>
                    </a:cxn>
                    <a:cxn ang="f419">
                      <a:pos x="f560" y="f561"/>
                    </a:cxn>
                    <a:cxn ang="f419">
                      <a:pos x="f562" y="f563"/>
                    </a:cxn>
                    <a:cxn ang="f419">
                      <a:pos x="f564" y="f563"/>
                    </a:cxn>
                    <a:cxn ang="f419">
                      <a:pos x="f565" y="f563"/>
                    </a:cxn>
                    <a:cxn ang="f419">
                      <a:pos x="f566" y="f567"/>
                    </a:cxn>
                    <a:cxn ang="f419">
                      <a:pos x="f568" y="f567"/>
                    </a:cxn>
                    <a:cxn ang="f419">
                      <a:pos x="f569" y="f563"/>
                    </a:cxn>
                    <a:cxn ang="f419">
                      <a:pos x="f570" y="f571"/>
                    </a:cxn>
                    <a:cxn ang="f419">
                      <a:pos x="f572" y="f573"/>
                    </a:cxn>
                    <a:cxn ang="f419">
                      <a:pos x="f574" y="f575"/>
                    </a:cxn>
                    <a:cxn ang="f419">
                      <a:pos x="f576" y="f575"/>
                    </a:cxn>
                    <a:cxn ang="f419">
                      <a:pos x="f577" y="f573"/>
                    </a:cxn>
                    <a:cxn ang="f419">
                      <a:pos x="f578" y="f579"/>
                    </a:cxn>
                    <a:cxn ang="f419">
                      <a:pos x="f580" y="f581"/>
                    </a:cxn>
                    <a:cxn ang="f419">
                      <a:pos x="f578" y="f561"/>
                    </a:cxn>
                    <a:cxn ang="f419">
                      <a:pos x="f582" y="f561"/>
                    </a:cxn>
                    <a:cxn ang="f419">
                      <a:pos x="f583" y="f561"/>
                    </a:cxn>
                    <a:cxn ang="f419">
                      <a:pos x="f584" y="f553"/>
                    </a:cxn>
                    <a:cxn ang="f419">
                      <a:pos x="f585" y="f553"/>
                    </a:cxn>
                    <a:cxn ang="f419">
                      <a:pos x="f586" y="f553"/>
                    </a:cxn>
                    <a:cxn ang="f419">
                      <a:pos x="f587" y="f555"/>
                    </a:cxn>
                    <a:cxn ang="f419">
                      <a:pos x="f588" y="f561"/>
                    </a:cxn>
                    <a:cxn ang="f419">
                      <a:pos x="f589" y="f561"/>
                    </a:cxn>
                    <a:cxn ang="f419">
                      <a:pos x="f590" y="f581"/>
                    </a:cxn>
                    <a:cxn ang="f419">
                      <a:pos x="f591" y="f567"/>
                    </a:cxn>
                    <a:cxn ang="f419">
                      <a:pos x="f592" y="f563"/>
                    </a:cxn>
                    <a:cxn ang="f419">
                      <a:pos x="f593" y="f563"/>
                    </a:cxn>
                    <a:cxn ang="f419">
                      <a:pos x="f594" y="f561"/>
                    </a:cxn>
                    <a:cxn ang="f419">
                      <a:pos x="f595" y="f551"/>
                    </a:cxn>
                    <a:cxn ang="f419">
                      <a:pos x="f596" y="f553"/>
                    </a:cxn>
                    <a:cxn ang="f419">
                      <a:pos x="f597" y="f551"/>
                    </a:cxn>
                    <a:cxn ang="f419">
                      <a:pos x="f598" y="f551"/>
                    </a:cxn>
                    <a:cxn ang="f419">
                      <a:pos x="f599" y="f600"/>
                    </a:cxn>
                    <a:cxn ang="f419">
                      <a:pos x="f601" y="f545"/>
                    </a:cxn>
                  </a:cxnLst>
                  <a:rect l="f540" t="f543" r="f541" b="f542"/>
                  <a:pathLst>
                    <a:path w="812" h="564">
                      <a:moveTo>
                        <a:pt x="f9" y="f10"/>
                      </a:moveTo>
                      <a:cubicBezTo>
                        <a:pt x="f11" y="f12"/>
                        <a:pt x="f13" y="f14"/>
                        <a:pt x="f7" y="f15"/>
                      </a:cubicBezTo>
                      <a:cubicBezTo>
                        <a:pt x="f13" y="f16"/>
                        <a:pt x="f11" y="f17"/>
                        <a:pt x="f18" y="f19"/>
                      </a:cubicBezTo>
                      <a:cubicBezTo>
                        <a:pt x="f20" y="f21"/>
                        <a:pt x="f22" y="f23"/>
                        <a:pt x="f24" y="f25"/>
                      </a:cubicBezTo>
                      <a:cubicBezTo>
                        <a:pt x="f26" y="f27"/>
                        <a:pt x="f28" y="f29"/>
                        <a:pt x="f30" y="f31"/>
                      </a:cubicBezTo>
                      <a:cubicBezTo>
                        <a:pt x="f32" y="f33"/>
                        <a:pt x="f34" y="f35"/>
                        <a:pt x="f36" y="f37"/>
                      </a:cubicBezTo>
                      <a:cubicBezTo>
                        <a:pt x="f38" y="f39"/>
                        <a:pt x="f40" y="f41"/>
                        <a:pt x="f40" y="f41"/>
                      </a:cubicBezTo>
                      <a:cubicBezTo>
                        <a:pt x="f42" y="f43"/>
                        <a:pt x="f44" y="f45"/>
                        <a:pt x="f46" y="f47"/>
                      </a:cubicBezTo>
                      <a:cubicBezTo>
                        <a:pt x="f48" y="f49"/>
                        <a:pt x="f50" y="f51"/>
                        <a:pt x="f52" y="f53"/>
                      </a:cubicBezTo>
                      <a:cubicBezTo>
                        <a:pt x="f54" y="f55"/>
                        <a:pt x="f56" y="f57"/>
                        <a:pt x="f58" y="f3"/>
                      </a:cubicBezTo>
                      <a:cubicBezTo>
                        <a:pt x="f59" y="f60"/>
                        <a:pt x="f61" y="f62"/>
                        <a:pt x="f63" y="f64"/>
                      </a:cubicBezTo>
                      <a:cubicBezTo>
                        <a:pt x="f65" y="f66"/>
                        <a:pt x="f63" y="f67"/>
                        <a:pt x="f68" y="f69"/>
                      </a:cubicBezTo>
                      <a:cubicBezTo>
                        <a:pt x="f70" y="f71"/>
                        <a:pt x="f72" y="f73"/>
                        <a:pt x="f74" y="f75"/>
                      </a:cubicBezTo>
                      <a:cubicBezTo>
                        <a:pt x="f76" y="f77"/>
                        <a:pt x="f78" y="f79"/>
                        <a:pt x="f80" y="f81"/>
                      </a:cubicBezTo>
                      <a:cubicBezTo>
                        <a:pt x="f82" y="f83"/>
                        <a:pt x="f84" y="f85"/>
                        <a:pt x="f86" y="f64"/>
                      </a:cubicBezTo>
                      <a:cubicBezTo>
                        <a:pt x="f72" y="f87"/>
                        <a:pt x="f88" y="f87"/>
                        <a:pt x="f86" y="f89"/>
                      </a:cubicBezTo>
                      <a:cubicBezTo>
                        <a:pt x="f88" y="f90"/>
                        <a:pt x="f91" y="f92"/>
                        <a:pt x="f93" y="f94"/>
                      </a:cubicBezTo>
                      <a:cubicBezTo>
                        <a:pt x="f95" y="f3"/>
                        <a:pt x="f96" y="f97"/>
                        <a:pt x="f98" y="f99"/>
                      </a:cubicBezTo>
                      <a:cubicBezTo>
                        <a:pt x="f100" y="f101"/>
                        <a:pt x="f102" y="f103"/>
                        <a:pt x="f8" y="f104"/>
                      </a:cubicBezTo>
                      <a:cubicBezTo>
                        <a:pt x="f105" y="f69"/>
                        <a:pt x="f106" y="f107"/>
                        <a:pt x="f106" y="f107"/>
                      </a:cubicBezTo>
                      <a:cubicBezTo>
                        <a:pt x="f108" y="f109"/>
                        <a:pt x="f110" y="f111"/>
                        <a:pt x="f100" y="f112"/>
                      </a:cubicBezTo>
                      <a:cubicBezTo>
                        <a:pt x="f113" y="f114"/>
                        <a:pt x="f115" y="f116"/>
                        <a:pt x="f117" y="f118"/>
                      </a:cubicBezTo>
                      <a:cubicBezTo>
                        <a:pt x="f93" y="f119"/>
                        <a:pt x="f120" y="f121"/>
                        <a:pt x="f120" y="f121"/>
                      </a:cubicBezTo>
                      <a:cubicBezTo>
                        <a:pt x="f122" y="f123"/>
                        <a:pt x="f82" y="f124"/>
                        <a:pt x="f125" y="f126"/>
                      </a:cubicBezTo>
                      <a:cubicBezTo>
                        <a:pt x="f127" y="f128"/>
                        <a:pt x="f98" y="f129"/>
                        <a:pt x="f130" y="f131"/>
                      </a:cubicBezTo>
                      <a:cubicBezTo>
                        <a:pt x="f132" y="f133"/>
                        <a:pt x="f134" y="f135"/>
                        <a:pt x="f136" y="f137"/>
                      </a:cubicBezTo>
                      <a:cubicBezTo>
                        <a:pt x="f138" y="f139"/>
                        <a:pt x="f140" y="f141"/>
                        <a:pt x="f142" y="f143"/>
                      </a:cubicBezTo>
                      <a:cubicBezTo>
                        <a:pt x="f144" y="f145"/>
                        <a:pt x="f146" y="f147"/>
                        <a:pt x="f148" y="f149"/>
                      </a:cubicBezTo>
                      <a:cubicBezTo>
                        <a:pt x="f150" y="f151"/>
                        <a:pt x="f152" y="f153"/>
                        <a:pt x="f154" y="f155"/>
                      </a:cubicBezTo>
                      <a:cubicBezTo>
                        <a:pt x="f156" y="f157"/>
                        <a:pt x="f158" y="f2"/>
                        <a:pt x="f159" y="f160"/>
                      </a:cubicBezTo>
                      <a:cubicBezTo>
                        <a:pt x="f161" y="f162"/>
                        <a:pt x="f161" y="f163"/>
                        <a:pt x="f164" y="f165"/>
                      </a:cubicBezTo>
                      <a:cubicBezTo>
                        <a:pt x="f166" y="f167"/>
                        <a:pt x="f168" y="f169"/>
                        <a:pt x="f170" y="f160"/>
                      </a:cubicBezTo>
                      <a:cubicBezTo>
                        <a:pt x="f171" y="f172"/>
                        <a:pt x="f173" y="f174"/>
                        <a:pt x="f175" y="f128"/>
                      </a:cubicBezTo>
                      <a:cubicBezTo>
                        <a:pt x="f176" y="f177"/>
                        <a:pt x="f178" y="f179"/>
                        <a:pt x="f180" y="f181"/>
                      </a:cubicBezTo>
                      <a:cubicBezTo>
                        <a:pt x="f175" y="f182"/>
                        <a:pt x="f183" y="f184"/>
                        <a:pt x="f168" y="f185"/>
                      </a:cubicBezTo>
                      <a:cubicBezTo>
                        <a:pt x="f164" y="f186"/>
                        <a:pt x="f187" y="f188"/>
                        <a:pt x="f189" y="f183"/>
                      </a:cubicBezTo>
                      <a:cubicBezTo>
                        <a:pt x="f190" y="f191"/>
                        <a:pt x="f152" y="f164"/>
                        <a:pt x="f150" y="f192"/>
                      </a:cubicBezTo>
                      <a:cubicBezTo>
                        <a:pt x="f193" y="f194"/>
                        <a:pt x="f195" y="f196"/>
                        <a:pt x="f152" y="f197"/>
                      </a:cubicBezTo>
                      <a:cubicBezTo>
                        <a:pt x="f198" y="f199"/>
                        <a:pt x="f193" y="f200"/>
                        <a:pt x="f148" y="f201"/>
                      </a:cubicBezTo>
                      <a:cubicBezTo>
                        <a:pt x="f202" y="f203"/>
                        <a:pt x="f204" y="f106"/>
                        <a:pt x="f144" y="f205"/>
                      </a:cubicBezTo>
                      <a:cubicBezTo>
                        <a:pt x="f206" y="f8"/>
                        <a:pt x="f207" y="f106"/>
                        <a:pt x="f207" y="f106"/>
                      </a:cubicBezTo>
                      <a:cubicBezTo>
                        <a:pt x="f154" y="f8"/>
                        <a:pt x="f208" y="f209"/>
                        <a:pt x="f210" y="f211"/>
                      </a:cubicBezTo>
                      <a:cubicBezTo>
                        <a:pt x="f212" y="f200"/>
                        <a:pt x="f192" y="f138"/>
                        <a:pt x="f192" y="f138"/>
                      </a:cubicBezTo>
                      <a:cubicBezTo>
                        <a:pt x="f213" y="f148"/>
                        <a:pt x="f164" y="f214"/>
                        <a:pt x="f166" y="f215"/>
                      </a:cubicBezTo>
                      <a:cubicBezTo>
                        <a:pt x="f216" y="f217"/>
                        <a:pt x="f218" y="f219"/>
                        <a:pt x="f220" y="f221"/>
                      </a:cubicBezTo>
                      <a:cubicBezTo>
                        <a:pt x="f222" y="f223"/>
                        <a:pt x="f224" y="f223"/>
                        <a:pt x="f225" y="f226"/>
                      </a:cubicBezTo>
                      <a:cubicBezTo>
                        <a:pt x="f227" y="f228"/>
                        <a:pt x="f229" y="f177"/>
                        <a:pt x="f230" y="f153"/>
                      </a:cubicBezTo>
                      <a:cubicBezTo>
                        <a:pt x="f220" y="f231"/>
                        <a:pt x="f232" y="f233"/>
                        <a:pt x="f234" y="f235"/>
                      </a:cubicBezTo>
                      <a:cubicBezTo>
                        <a:pt x="f236" y="f237"/>
                        <a:pt x="f224" y="f238"/>
                        <a:pt x="f225" y="f239"/>
                      </a:cubicBezTo>
                      <a:cubicBezTo>
                        <a:pt x="f226" y="f240"/>
                        <a:pt x="f222" y="f241"/>
                        <a:pt x="f225" y="f242"/>
                      </a:cubicBezTo>
                      <a:cubicBezTo>
                        <a:pt x="f143" y="f243"/>
                        <a:pt x="f185" y="f243"/>
                        <a:pt x="f244" y="f245"/>
                      </a:cubicBezTo>
                      <a:cubicBezTo>
                        <a:pt x="f246" y="f247"/>
                        <a:pt x="f246" y="f248"/>
                        <a:pt x="f249" y="f250"/>
                      </a:cubicBezTo>
                      <a:cubicBezTo>
                        <a:pt x="f145" y="f251"/>
                        <a:pt x="f252" y="f118"/>
                        <a:pt x="f252" y="f118"/>
                      </a:cubicBezTo>
                      <a:cubicBezTo>
                        <a:pt x="f181" y="f253"/>
                        <a:pt x="f254" y="f253"/>
                        <a:pt x="f149" y="f255"/>
                      </a:cubicBezTo>
                      <a:cubicBezTo>
                        <a:pt x="f147" y="f256"/>
                        <a:pt x="f257" y="f104"/>
                        <a:pt x="f153" y="f64"/>
                      </a:cubicBezTo>
                      <a:cubicBezTo>
                        <a:pt x="f258" y="f259"/>
                        <a:pt x="f172" y="f260"/>
                        <a:pt x="f2" y="f261"/>
                      </a:cubicBezTo>
                      <a:cubicBezTo>
                        <a:pt x="f172" y="f262"/>
                        <a:pt x="f155" y="f263"/>
                        <a:pt x="f162" y="f264"/>
                      </a:cubicBezTo>
                      <a:cubicBezTo>
                        <a:pt x="f231" y="f53"/>
                        <a:pt x="f265" y="f262"/>
                        <a:pt x="f233" y="f266"/>
                      </a:cubicBezTo>
                      <a:cubicBezTo>
                        <a:pt x="f167" y="f90"/>
                        <a:pt x="f123" y="f262"/>
                        <a:pt x="f123" y="f262"/>
                      </a:cubicBezTo>
                      <a:cubicBezTo>
                        <a:pt x="f267" y="f268"/>
                        <a:pt x="f269" y="f266"/>
                        <a:pt x="f270" y="f94"/>
                      </a:cubicBezTo>
                      <a:cubicBezTo>
                        <a:pt x="f271" y="f97"/>
                        <a:pt x="f240" y="f272"/>
                        <a:pt x="f242" y="f64"/>
                      </a:cubicBezTo>
                      <a:cubicBezTo>
                        <a:pt x="f273" y="f103"/>
                        <a:pt x="f111" y="f77"/>
                        <a:pt x="f274" y="f75"/>
                      </a:cubicBezTo>
                      <a:cubicBezTo>
                        <a:pt x="f77" y="f275"/>
                        <a:pt x="f276" y="f277"/>
                        <a:pt x="f104" y="f278"/>
                      </a:cubicBezTo>
                      <a:cubicBezTo>
                        <a:pt x="f279" y="f280"/>
                        <a:pt x="f103" y="f281"/>
                        <a:pt x="f64" y="f242"/>
                      </a:cubicBezTo>
                      <a:cubicBezTo>
                        <a:pt x="f101" y="f243"/>
                        <a:pt x="f282" y="f243"/>
                        <a:pt x="f283" y="f245"/>
                      </a:cubicBezTo>
                      <a:cubicBezTo>
                        <a:pt x="f99" y="f284"/>
                        <a:pt x="f259" y="f247"/>
                        <a:pt x="f285" y="f253"/>
                      </a:cubicBezTo>
                      <a:cubicBezTo>
                        <a:pt x="f3" y="f251"/>
                        <a:pt x="f94" y="f119"/>
                        <a:pt x="f94" y="f119"/>
                      </a:cubicBezTo>
                      <a:cubicBezTo>
                        <a:pt x="f286" y="f238"/>
                        <a:pt x="f287" y="f288"/>
                        <a:pt x="f262" y="f289"/>
                      </a:cubicBezTo>
                      <a:cubicBezTo>
                        <a:pt x="f290" y="f291"/>
                        <a:pt x="f292" y="f157"/>
                        <a:pt x="f53" y="f160"/>
                      </a:cubicBezTo>
                      <a:cubicBezTo>
                        <a:pt x="f293" y="f294"/>
                        <a:pt x="f295" y="f296"/>
                        <a:pt x="f295" y="f296"/>
                      </a:cubicBezTo>
                      <a:cubicBezTo>
                        <a:pt x="f295" y="f297"/>
                        <a:pt x="f292" y="f298"/>
                        <a:pt x="f299" y="f300"/>
                      </a:cubicBezTo>
                      <a:cubicBezTo>
                        <a:pt x="f43" y="f301"/>
                        <a:pt x="f302" y="f228"/>
                        <a:pt x="f302" y="f228"/>
                      </a:cubicBezTo>
                      <a:cubicBezTo>
                        <a:pt x="f39" y="f249"/>
                        <a:pt x="f37" y="f303"/>
                        <a:pt x="f35" y="f226"/>
                      </a:cubicBezTo>
                      <a:cubicBezTo>
                        <a:pt x="f304" y="f305"/>
                        <a:pt x="f306" y="f307"/>
                        <a:pt x="f308" y="f300"/>
                      </a:cubicBezTo>
                      <a:cubicBezTo>
                        <a:pt x="f309" y="f310"/>
                        <a:pt x="f311" y="f312"/>
                        <a:pt x="f313" y="f237"/>
                      </a:cubicBezTo>
                      <a:cubicBezTo>
                        <a:pt x="f23" y="f314"/>
                        <a:pt x="f315" y="f248"/>
                        <a:pt x="f316" y="f317"/>
                      </a:cubicBezTo>
                      <a:cubicBezTo>
                        <a:pt x="f316" y="f256"/>
                        <a:pt x="f318" y="f71"/>
                        <a:pt x="f319" y="f320"/>
                      </a:cubicBezTo>
                      <a:cubicBezTo>
                        <a:pt x="f315" y="f272"/>
                        <a:pt x="f316" y="f321"/>
                        <a:pt x="f313" y="f292"/>
                      </a:cubicBezTo>
                      <a:cubicBezTo>
                        <a:pt x="f316" y="f322"/>
                        <a:pt x="f323" y="f92"/>
                        <a:pt x="f324" y="f94"/>
                      </a:cubicBezTo>
                      <a:cubicBezTo>
                        <a:pt x="f325" y="f326"/>
                        <a:pt x="f327" y="f3"/>
                        <a:pt x="f327" y="f3"/>
                      </a:cubicBezTo>
                      <a:cubicBezTo>
                        <a:pt x="f328" y="f329"/>
                        <a:pt x="f330" y="f321"/>
                        <a:pt x="f331" y="f268"/>
                      </a:cubicBezTo>
                      <a:cubicBezTo>
                        <a:pt x="f332" y="f290"/>
                        <a:pt x="f333" y="f55"/>
                        <a:pt x="f333" y="f55"/>
                      </a:cubicBezTo>
                      <a:cubicBezTo>
                        <a:pt x="f334" y="f49"/>
                        <a:pt x="f334" y="f335"/>
                        <a:pt x="f336" y="f337"/>
                      </a:cubicBezTo>
                      <a:cubicBezTo>
                        <a:pt x="f328" y="f302"/>
                        <a:pt x="f338" y="f339"/>
                        <a:pt x="f331" y="f337"/>
                      </a:cubicBezTo>
                      <a:cubicBezTo>
                        <a:pt x="f12" y="f340"/>
                        <a:pt x="f12" y="f341"/>
                        <a:pt x="f342" y="f343"/>
                      </a:cubicBezTo>
                      <a:cubicBezTo>
                        <a:pt x="f344" y="f35"/>
                        <a:pt x="f345" y="f346"/>
                        <a:pt x="f6" y="f347"/>
                      </a:cubicBezTo>
                      <a:lnTo>
                        <a:pt x="f348" y="f6"/>
                      </a:ln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8" name="Freeform 48">
                  <a:extLst>
                    <a:ext uri="{FF2B5EF4-FFF2-40B4-BE49-F238E27FC236}">
                      <a16:creationId xmlns:a16="http://schemas.microsoft.com/office/drawing/2014/main" id="{2BF0AF06-CCFA-C1E8-E0E1-B93571EA63FF}"/>
                    </a:ext>
                  </a:extLst>
                </p:cNvPr>
                <p:cNvSpPr/>
                <p:nvPr/>
              </p:nvSpPr>
              <p:spPr>
                <a:xfrm>
                  <a:off x="2809878" y="1060447"/>
                  <a:ext cx="71442" cy="112708"/>
                </a:xfrm>
                <a:custGeom>
                  <a:avLst/>
                  <a:gdLst>
                    <a:gd name="f0" fmla="val 10800000"/>
                    <a:gd name="f1" fmla="val 5400000"/>
                    <a:gd name="f2" fmla="val 180"/>
                    <a:gd name="f3" fmla="val w"/>
                    <a:gd name="f4" fmla="val h"/>
                    <a:gd name="f5" fmla="val 0"/>
                    <a:gd name="f6" fmla="val 43"/>
                    <a:gd name="f7" fmla="val 85"/>
                    <a:gd name="f8" fmla="val 7"/>
                    <a:gd name="f9" fmla="val 11"/>
                    <a:gd name="f10" fmla="val 4"/>
                    <a:gd name="f11" fmla="val 2"/>
                    <a:gd name="f12" fmla="val 9"/>
                    <a:gd name="f13" fmla="val 17"/>
                    <a:gd name="f14" fmla="val 3"/>
                    <a:gd name="f15" fmla="val 24"/>
                    <a:gd name="f16" fmla="val 13"/>
                    <a:gd name="f17" fmla="val 28"/>
                    <a:gd name="f18" fmla="val 37"/>
                    <a:gd name="f19" fmla="val 33"/>
                    <a:gd name="f20" fmla="val 52"/>
                    <a:gd name="f21" fmla="val 40"/>
                    <a:gd name="f22" fmla="val 78"/>
                    <a:gd name="f23" fmla="val 19"/>
                    <a:gd name="f24" fmla="val 6"/>
                    <a:gd name="f25" fmla="val 81"/>
                    <a:gd name="f26" fmla="val 5"/>
                    <a:gd name="f27" fmla="val 1"/>
                    <a:gd name="f28" fmla="val 69"/>
                    <a:gd name="f29" fmla="val 66"/>
                    <a:gd name="f30" fmla="+- 0 0 -90"/>
                    <a:gd name="f31" fmla="*/ f3 1 43"/>
                    <a:gd name="f32" fmla="*/ f4 1 85"/>
                    <a:gd name="f33" fmla="val f5"/>
                    <a:gd name="f34" fmla="val f6"/>
                    <a:gd name="f35" fmla="val f7"/>
                    <a:gd name="f36" fmla="*/ f30 f0 1"/>
                    <a:gd name="f37" fmla="+- f35 0 f33"/>
                    <a:gd name="f38" fmla="+- f34 0 f33"/>
                    <a:gd name="f39" fmla="*/ f36 1 f2"/>
                    <a:gd name="f40" fmla="*/ f38 1 43"/>
                    <a:gd name="f41" fmla="*/ f37 1 85"/>
                    <a:gd name="f42" fmla="*/ 7 f38 1"/>
                    <a:gd name="f43" fmla="*/ 3 f37 1"/>
                    <a:gd name="f44" fmla="*/ 33 f38 1"/>
                    <a:gd name="f45" fmla="*/ 76 f38 1"/>
                    <a:gd name="f46" fmla="*/ 37 f38 1"/>
                    <a:gd name="f47" fmla="*/ 5 f37 1"/>
                    <a:gd name="f48" fmla="*/ 1 f38 1"/>
                    <a:gd name="f49" fmla="*/ 4 f37 1"/>
                    <a:gd name="f50" fmla="+- f39 0 f1"/>
                    <a:gd name="f51" fmla="*/ f42 1 43"/>
                    <a:gd name="f52" fmla="*/ f43 1 85"/>
                    <a:gd name="f53" fmla="*/ f44 1 43"/>
                    <a:gd name="f54" fmla="*/ f45 1 43"/>
                    <a:gd name="f55" fmla="*/ f46 1 43"/>
                    <a:gd name="f56" fmla="*/ f47 1 85"/>
                    <a:gd name="f57" fmla="*/ f48 1 43"/>
                    <a:gd name="f58" fmla="*/ f49 1 85"/>
                    <a:gd name="f59" fmla="*/ 0 1 f40"/>
                    <a:gd name="f60" fmla="*/ f34 1 f40"/>
                    <a:gd name="f61" fmla="*/ 0 1 f41"/>
                    <a:gd name="f62" fmla="*/ f35 1 f41"/>
                    <a:gd name="f63" fmla="*/ f51 1 f40"/>
                    <a:gd name="f64" fmla="*/ f52 1 f41"/>
                    <a:gd name="f65" fmla="*/ f53 1 f40"/>
                    <a:gd name="f66" fmla="*/ f54 1 f40"/>
                    <a:gd name="f67" fmla="*/ f55 1 f40"/>
                    <a:gd name="f68" fmla="*/ f56 1 f41"/>
                    <a:gd name="f69" fmla="*/ f57 1 f40"/>
                    <a:gd name="f70" fmla="*/ f58 1 f41"/>
                    <a:gd name="f71" fmla="*/ f59 f31 1"/>
                    <a:gd name="f72" fmla="*/ f60 f31 1"/>
                    <a:gd name="f73" fmla="*/ f62 f32 1"/>
                    <a:gd name="f74" fmla="*/ f61 f32 1"/>
                    <a:gd name="f75" fmla="*/ f63 f31 1"/>
                    <a:gd name="f76" fmla="*/ f64 f32 1"/>
                    <a:gd name="f77" fmla="*/ f65 f31 1"/>
                    <a:gd name="f78" fmla="*/ f66 f31 1"/>
                    <a:gd name="f79" fmla="*/ f67 f31 1"/>
                    <a:gd name="f80" fmla="*/ f68 f32 1"/>
                    <a:gd name="f81" fmla="*/ f69 f31 1"/>
                    <a:gd name="f82" fmla="*/ f70 f32 1"/>
                  </a:gdLst>
                  <a:ahLst/>
                  <a:cxnLst>
                    <a:cxn ang="3cd4">
                      <a:pos x="hc" y="t"/>
                    </a:cxn>
                    <a:cxn ang="0">
                      <a:pos x="r" y="vc"/>
                    </a:cxn>
                    <a:cxn ang="cd4">
                      <a:pos x="hc" y="b"/>
                    </a:cxn>
                    <a:cxn ang="cd2">
                      <a:pos x="l" y="vc"/>
                    </a:cxn>
                    <a:cxn ang="f50">
                      <a:pos x="f75" y="f76"/>
                    </a:cxn>
                    <a:cxn ang="f50">
                      <a:pos x="f77" y="f76"/>
                    </a:cxn>
                    <a:cxn ang="f50">
                      <a:pos x="f78" y="f76"/>
                    </a:cxn>
                    <a:cxn ang="f50">
                      <a:pos x="f79" y="f80"/>
                    </a:cxn>
                    <a:cxn ang="f50">
                      <a:pos x="f81" y="f82"/>
                    </a:cxn>
                    <a:cxn ang="f50">
                      <a:pos x="f75" y="f76"/>
                    </a:cxn>
                  </a:cxnLst>
                  <a:rect l="f71" t="f74" r="f72" b="f73"/>
                  <a:pathLst>
                    <a:path w="43" h="85">
                      <a:moveTo>
                        <a:pt x="f8" y="f9"/>
                      </a:moveTo>
                      <a:cubicBezTo>
                        <a:pt x="f10" y="f11"/>
                        <a:pt x="f12" y="f5"/>
                        <a:pt x="f13" y="f14"/>
                      </a:cubicBezTo>
                      <a:cubicBezTo>
                        <a:pt x="f15" y="f16"/>
                        <a:pt x="f17" y="f15"/>
                        <a:pt x="f18" y="f19"/>
                      </a:cubicBezTo>
                      <a:cubicBezTo>
                        <a:pt x="f6" y="f20"/>
                        <a:pt x="f21" y="f22"/>
                        <a:pt x="f23" y="f7"/>
                      </a:cubicBezTo>
                      <a:cubicBezTo>
                        <a:pt x="f24" y="f25"/>
                        <a:pt x="f26" y="f25"/>
                        <a:pt x="f27" y="f28"/>
                      </a:cubicBezTo>
                      <a:cubicBezTo>
                        <a:pt x="f11" y="f29"/>
                        <a:pt x="f5" y="f1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9" name="Freeform 49">
                  <a:extLst>
                    <a:ext uri="{FF2B5EF4-FFF2-40B4-BE49-F238E27FC236}">
                      <a16:creationId xmlns:a16="http://schemas.microsoft.com/office/drawing/2014/main" id="{03A2C7FB-9789-CAD1-E403-18590704893B}"/>
                    </a:ext>
                  </a:extLst>
                </p:cNvPr>
                <p:cNvSpPr/>
                <p:nvPr/>
              </p:nvSpPr>
              <p:spPr>
                <a:xfrm>
                  <a:off x="3800475" y="679444"/>
                  <a:ext cx="66678" cy="93661"/>
                </a:xfrm>
                <a:custGeom>
                  <a:avLst/>
                  <a:gdLst>
                    <a:gd name="f0" fmla="val 10800000"/>
                    <a:gd name="f1" fmla="val 5400000"/>
                    <a:gd name="f2" fmla="val 180"/>
                    <a:gd name="f3" fmla="val w"/>
                    <a:gd name="f4" fmla="val h"/>
                    <a:gd name="f5" fmla="val 0"/>
                    <a:gd name="f6" fmla="val 44"/>
                    <a:gd name="f7" fmla="val 74"/>
                    <a:gd name="f8" fmla="val 13"/>
                    <a:gd name="f9" fmla="val 28"/>
                    <a:gd name="f10" fmla="val 15"/>
                    <a:gd name="f11" fmla="val 14"/>
                    <a:gd name="f12" fmla="val 7"/>
                    <a:gd name="f13" fmla="val 29"/>
                    <a:gd name="f14" fmla="val 2"/>
                    <a:gd name="f15" fmla="val 34"/>
                    <a:gd name="f16" fmla="val 3"/>
                    <a:gd name="f17" fmla="val 40"/>
                    <a:gd name="f18" fmla="val 43"/>
                    <a:gd name="f19" fmla="val 4"/>
                    <a:gd name="f20" fmla="val 6"/>
                    <a:gd name="f21" fmla="val 41"/>
                    <a:gd name="f22" fmla="val 21"/>
                    <a:gd name="f23" fmla="val 39"/>
                    <a:gd name="f24" fmla="val 26"/>
                    <a:gd name="f25" fmla="val 31"/>
                    <a:gd name="f26" fmla="val 30"/>
                    <a:gd name="f27" fmla="val 63"/>
                    <a:gd name="f28" fmla="val 71"/>
                    <a:gd name="f29" fmla="val 68"/>
                    <a:gd name="f30" fmla="val 60"/>
                    <a:gd name="f31" fmla="val 5"/>
                    <a:gd name="f32" fmla="val 50"/>
                    <a:gd name="f33" fmla="val 46"/>
                    <a:gd name="f34" fmla="val 36"/>
                    <a:gd name="f35" fmla="val 32"/>
                    <a:gd name="f36" fmla="val 8"/>
                    <a:gd name="f37" fmla="val 23"/>
                    <a:gd name="f38" fmla="+- 0 0 -90"/>
                    <a:gd name="f39" fmla="*/ f3 1 44"/>
                    <a:gd name="f40" fmla="*/ f4 1 74"/>
                    <a:gd name="f41" fmla="val f5"/>
                    <a:gd name="f42" fmla="val f6"/>
                    <a:gd name="f43" fmla="val f7"/>
                    <a:gd name="f44" fmla="*/ f38 f0 1"/>
                    <a:gd name="f45" fmla="+- f43 0 f41"/>
                    <a:gd name="f46" fmla="+- f42 0 f41"/>
                    <a:gd name="f47" fmla="*/ f44 1 f2"/>
                    <a:gd name="f48" fmla="*/ f46 1 44"/>
                    <a:gd name="f49" fmla="*/ f45 1 74"/>
                    <a:gd name="f50" fmla="*/ 11 f46 1"/>
                    <a:gd name="f51" fmla="*/ 2 f45 1"/>
                    <a:gd name="f52" fmla="*/ 13 f46 1"/>
                    <a:gd name="f53" fmla="*/ 22 f46 1"/>
                    <a:gd name="f54" fmla="*/ 20 f46 1"/>
                    <a:gd name="f55" fmla="*/ 7 f46 1"/>
                    <a:gd name="f56" fmla="*/ 3 f46 1"/>
                    <a:gd name="f57" fmla="+- f47 0 f1"/>
                    <a:gd name="f58" fmla="*/ f50 1 44"/>
                    <a:gd name="f59" fmla="*/ f51 1 74"/>
                    <a:gd name="f60" fmla="*/ f52 1 44"/>
                    <a:gd name="f61" fmla="*/ f53 1 44"/>
                    <a:gd name="f62" fmla="*/ f54 1 44"/>
                    <a:gd name="f63" fmla="*/ f55 1 44"/>
                    <a:gd name="f64" fmla="*/ f56 1 44"/>
                    <a:gd name="f65" fmla="*/ 0 1 f48"/>
                    <a:gd name="f66" fmla="*/ f42 1 f48"/>
                    <a:gd name="f67" fmla="*/ 0 1 f49"/>
                    <a:gd name="f68" fmla="*/ f43 1 f49"/>
                    <a:gd name="f69" fmla="*/ f58 1 f48"/>
                    <a:gd name="f70" fmla="*/ f59 1 f49"/>
                    <a:gd name="f71" fmla="*/ f60 1 f48"/>
                    <a:gd name="f72" fmla="*/ f61 1 f48"/>
                    <a:gd name="f73" fmla="*/ f62 1 f48"/>
                    <a:gd name="f74" fmla="*/ f63 1 f48"/>
                    <a:gd name="f75" fmla="*/ f64 1 f48"/>
                    <a:gd name="f76" fmla="*/ f65 f39 1"/>
                    <a:gd name="f77" fmla="*/ f66 f39 1"/>
                    <a:gd name="f78" fmla="*/ f68 f40 1"/>
                    <a:gd name="f79" fmla="*/ f67 f40 1"/>
                    <a:gd name="f80" fmla="*/ f69 f39 1"/>
                    <a:gd name="f81" fmla="*/ f70 f40 1"/>
                    <a:gd name="f82" fmla="*/ f71 f39 1"/>
                    <a:gd name="f83" fmla="*/ f72 f39 1"/>
                    <a:gd name="f84" fmla="*/ f73 f39 1"/>
                    <a:gd name="f85" fmla="*/ f74 f39 1"/>
                    <a:gd name="f86" fmla="*/ f75 f39 1"/>
                  </a:gdLst>
                  <a:ahLst/>
                  <a:cxnLst>
                    <a:cxn ang="3cd4">
                      <a:pos x="hc" y="t"/>
                    </a:cxn>
                    <a:cxn ang="0">
                      <a:pos x="r" y="vc"/>
                    </a:cxn>
                    <a:cxn ang="cd4">
                      <a:pos x="hc" y="b"/>
                    </a:cxn>
                    <a:cxn ang="cd2">
                      <a:pos x="l" y="vc"/>
                    </a:cxn>
                    <a:cxn ang="f57">
                      <a:pos x="f80" y="f81"/>
                    </a:cxn>
                    <a:cxn ang="f57">
                      <a:pos x="f82" y="f81"/>
                    </a:cxn>
                    <a:cxn ang="f57">
                      <a:pos x="f83" y="f81"/>
                    </a:cxn>
                    <a:cxn ang="f57">
                      <a:pos x="f84" y="f81"/>
                    </a:cxn>
                    <a:cxn ang="f57">
                      <a:pos x="f80" y="f81"/>
                    </a:cxn>
                    <a:cxn ang="f57">
                      <a:pos x="f85" y="f81"/>
                    </a:cxn>
                    <a:cxn ang="f57">
                      <a:pos x="f86" y="f81"/>
                    </a:cxn>
                    <a:cxn ang="f57">
                      <a:pos x="f80" y="f81"/>
                    </a:cxn>
                  </a:cxnLst>
                  <a:rect l="f76" t="f79" r="f77" b="f78"/>
                  <a:pathLst>
                    <a:path w="44" h="74">
                      <a:moveTo>
                        <a:pt x="f8" y="f9"/>
                      </a:moveTo>
                      <a:cubicBezTo>
                        <a:pt x="f10" y="f8"/>
                        <a:pt x="f11" y="f12"/>
                        <a:pt x="f13" y="f14"/>
                      </a:cubicBezTo>
                      <a:cubicBezTo>
                        <a:pt x="f15" y="f16"/>
                        <a:pt x="f17" y="f5"/>
                        <a:pt x="f18" y="f19"/>
                      </a:cubicBezTo>
                      <a:cubicBezTo>
                        <a:pt x="f6" y="f20"/>
                        <a:pt x="f21" y="f22"/>
                        <a:pt x="f23" y="f24"/>
                      </a:cubicBezTo>
                      <a:cubicBezTo>
                        <a:pt x="f25" y="f18"/>
                        <a:pt x="f26" y="f27"/>
                        <a:pt x="f8" y="f7"/>
                      </a:cubicBezTo>
                      <a:cubicBezTo>
                        <a:pt x="f19" y="f28"/>
                        <a:pt x="f19" y="f29"/>
                        <a:pt x="f12" y="f30"/>
                      </a:cubicBezTo>
                      <a:cubicBezTo>
                        <a:pt x="f31" y="f32"/>
                        <a:pt x="f5" y="f33"/>
                        <a:pt x="f16" y="f34"/>
                      </a:cubicBezTo>
                      <a:cubicBezTo>
                        <a:pt x="f19" y="f35"/>
                        <a:pt x="f36" y="f3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0" name="Freeform 50">
                  <a:extLst>
                    <a:ext uri="{FF2B5EF4-FFF2-40B4-BE49-F238E27FC236}">
                      <a16:creationId xmlns:a16="http://schemas.microsoft.com/office/drawing/2014/main" id="{0334F73F-FF9F-A69E-10B3-90170BD60557}"/>
                    </a:ext>
                  </a:extLst>
                </p:cNvPr>
                <p:cNvSpPr/>
                <p:nvPr/>
              </p:nvSpPr>
              <p:spPr>
                <a:xfrm>
                  <a:off x="3989390" y="633414"/>
                  <a:ext cx="33339" cy="38103"/>
                </a:xfrm>
                <a:custGeom>
                  <a:avLst/>
                  <a:gdLst>
                    <a:gd name="f0" fmla="val 10800000"/>
                    <a:gd name="f1" fmla="val 5400000"/>
                    <a:gd name="f2" fmla="val 180"/>
                    <a:gd name="f3" fmla="val w"/>
                    <a:gd name="f4" fmla="val h"/>
                    <a:gd name="f5" fmla="val 0"/>
                    <a:gd name="f6" fmla="val 20"/>
                    <a:gd name="f7" fmla="val 30"/>
                    <a:gd name="f8" fmla="val 7"/>
                    <a:gd name="f9" fmla="val 16"/>
                    <a:gd name="f10" fmla="val 18"/>
                    <a:gd name="f11" fmla="val 5"/>
                    <a:gd name="f12" fmla="val 23"/>
                    <a:gd name="f13" fmla="val 1"/>
                    <a:gd name="f14" fmla="val 22"/>
                    <a:gd name="f15" fmla="+- 0 0 -90"/>
                    <a:gd name="f16" fmla="*/ f3 1 20"/>
                    <a:gd name="f17" fmla="*/ f4 1 30"/>
                    <a:gd name="f18" fmla="val f5"/>
                    <a:gd name="f19" fmla="val f6"/>
                    <a:gd name="f20" fmla="val f7"/>
                    <a:gd name="f21" fmla="*/ f15 f0 1"/>
                    <a:gd name="f22" fmla="+- f20 0 f18"/>
                    <a:gd name="f23" fmla="+- f19 0 f18"/>
                    <a:gd name="f24" fmla="*/ f21 1 f2"/>
                    <a:gd name="f25" fmla="*/ f23 1 20"/>
                    <a:gd name="f26" fmla="*/ f22 1 30"/>
                    <a:gd name="f27" fmla="*/ 7 f23 1"/>
                    <a:gd name="f28" fmla="*/ 2 f22 1"/>
                    <a:gd name="f29" fmla="*/ 5 f23 1"/>
                    <a:gd name="f30" fmla="+- f24 0 f1"/>
                    <a:gd name="f31" fmla="*/ f27 1 20"/>
                    <a:gd name="f32" fmla="*/ f28 1 30"/>
                    <a:gd name="f33" fmla="*/ f29 1 20"/>
                    <a:gd name="f34" fmla="*/ 0 1 f25"/>
                    <a:gd name="f35" fmla="*/ f19 1 f25"/>
                    <a:gd name="f36" fmla="*/ 0 1 f26"/>
                    <a:gd name="f37" fmla="*/ f20 1 f26"/>
                    <a:gd name="f38" fmla="*/ f31 1 f25"/>
                    <a:gd name="f39" fmla="*/ f32 1 f26"/>
                    <a:gd name="f40" fmla="*/ f33 1 f25"/>
                    <a:gd name="f41" fmla="*/ f34 f16 1"/>
                    <a:gd name="f42" fmla="*/ f35 f16 1"/>
                    <a:gd name="f43" fmla="*/ f37 f17 1"/>
                    <a:gd name="f44" fmla="*/ f36 f17 1"/>
                    <a:gd name="f45" fmla="*/ f38 f16 1"/>
                    <a:gd name="f46" fmla="*/ f39 f17 1"/>
                    <a:gd name="f47" fmla="*/ f40 f16 1"/>
                  </a:gdLst>
                  <a:ahLst/>
                  <a:cxnLst>
                    <a:cxn ang="3cd4">
                      <a:pos x="hc" y="t"/>
                    </a:cxn>
                    <a:cxn ang="0">
                      <a:pos x="r" y="vc"/>
                    </a:cxn>
                    <a:cxn ang="cd4">
                      <a:pos x="hc" y="b"/>
                    </a:cxn>
                    <a:cxn ang="cd2">
                      <a:pos x="l" y="vc"/>
                    </a:cxn>
                    <a:cxn ang="f30">
                      <a:pos x="f45" y="f46"/>
                    </a:cxn>
                    <a:cxn ang="f30">
                      <a:pos x="f47" y="f46"/>
                    </a:cxn>
                    <a:cxn ang="f30">
                      <a:pos x="f45" y="f46"/>
                    </a:cxn>
                  </a:cxnLst>
                  <a:rect l="f41" t="f44" r="f42" b="f43"/>
                  <a:pathLst>
                    <a:path w="20" h="30">
                      <a:moveTo>
                        <a:pt x="f8" y="f9"/>
                      </a:moveTo>
                      <a:cubicBezTo>
                        <a:pt x="f10" y="f5"/>
                        <a:pt x="f6" y="f6"/>
                        <a:pt x="f11" y="f7"/>
                      </a:cubicBezTo>
                      <a:cubicBezTo>
                        <a:pt x="f5" y="f12"/>
                        <a:pt x="f13"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1" name="Freeform 51">
                  <a:extLst>
                    <a:ext uri="{FF2B5EF4-FFF2-40B4-BE49-F238E27FC236}">
                      <a16:creationId xmlns:a16="http://schemas.microsoft.com/office/drawing/2014/main" id="{3AB91213-A442-26ED-C301-C03CD7B542C4}"/>
                    </a:ext>
                  </a:extLst>
                </p:cNvPr>
                <p:cNvSpPr/>
                <p:nvPr/>
              </p:nvSpPr>
              <p:spPr>
                <a:xfrm>
                  <a:off x="528632" y="263520"/>
                  <a:ext cx="1611309" cy="1374772"/>
                </a:xfrm>
                <a:custGeom>
                  <a:avLst/>
                  <a:gdLst>
                    <a:gd name="f0" fmla="val 10800000"/>
                    <a:gd name="f1" fmla="val 5400000"/>
                    <a:gd name="f2" fmla="val 360"/>
                    <a:gd name="f3" fmla="val 180"/>
                    <a:gd name="f4" fmla="val w"/>
                    <a:gd name="f5" fmla="val h"/>
                    <a:gd name="f6" fmla="val 0"/>
                    <a:gd name="f7" fmla="val 682"/>
                    <a:gd name="f8" fmla="val 557"/>
                    <a:gd name="f9" fmla="val 435"/>
                    <a:gd name="f10" fmla="val 556"/>
                    <a:gd name="f11" fmla="val 481"/>
                    <a:gd name="f12" fmla="val 464"/>
                    <a:gd name="f13" fmla="val 473"/>
                    <a:gd name="f14" fmla="val 449"/>
                    <a:gd name="f15" fmla="val 486"/>
                    <a:gd name="f16" fmla="val 451"/>
                    <a:gd name="f17" fmla="val 495"/>
                    <a:gd name="f18" fmla="val 441"/>
                    <a:gd name="f19" fmla="val 500"/>
                    <a:gd name="f20" fmla="val 413"/>
                    <a:gd name="f21" fmla="val 371"/>
                    <a:gd name="f22" fmla="val 309"/>
                    <a:gd name="f23" fmla="val 287"/>
                    <a:gd name="f24" fmla="val 296"/>
                    <a:gd name="f25" fmla="val 308"/>
                    <a:gd name="f26" fmla="val 282"/>
                    <a:gd name="f27" fmla="val 346"/>
                    <a:gd name="f28" fmla="val 396"/>
                    <a:gd name="f29" fmla="val 303"/>
                    <a:gd name="f30" fmla="val 304"/>
                    <a:gd name="f31" fmla="val 536"/>
                    <a:gd name="f32" fmla="val 284"/>
                    <a:gd name="f33" fmla="val 520"/>
                    <a:gd name="f34" fmla="val 510"/>
                    <a:gd name="f35" fmla="val 494"/>
                    <a:gd name="f36" fmla="val 276"/>
                    <a:gd name="f37" fmla="val 475"/>
                    <a:gd name="f38" fmla="val 267"/>
                    <a:gd name="f39" fmla="val 468"/>
                    <a:gd name="f40" fmla="val 253"/>
                    <a:gd name="f41" fmla="val 249"/>
                    <a:gd name="f42" fmla="val 447"/>
                    <a:gd name="f43" fmla="val 245"/>
                    <a:gd name="f44" fmla="val 443"/>
                    <a:gd name="f45" fmla="val 242"/>
                    <a:gd name="f46" fmla="val 439"/>
                    <a:gd name="f47" fmla="val 237"/>
                    <a:gd name="f48" fmla="val 432"/>
                    <a:gd name="f49" fmla="val 247"/>
                    <a:gd name="f50" fmla="val 409"/>
                    <a:gd name="f51" fmla="val 250"/>
                    <a:gd name="f52" fmla="val 401"/>
                    <a:gd name="f53" fmla="val 399"/>
                    <a:gd name="f54" fmla="val 397"/>
                    <a:gd name="f55" fmla="val 394"/>
                    <a:gd name="f56" fmla="val 248"/>
                    <a:gd name="f57" fmla="val 390"/>
                    <a:gd name="f58" fmla="val 382"/>
                    <a:gd name="f59" fmla="val 243"/>
                    <a:gd name="f60" fmla="val 370"/>
                    <a:gd name="f61" fmla="val 220"/>
                    <a:gd name="f62" fmla="val 375"/>
                    <a:gd name="f63" fmla="val 217"/>
                    <a:gd name="f64" fmla="val 210"/>
                    <a:gd name="f65" fmla="val 369"/>
                    <a:gd name="f66" fmla="val 207"/>
                    <a:gd name="f67" fmla="val 365"/>
                    <a:gd name="f68" fmla="val 185"/>
                    <a:gd name="f69" fmla="val 337"/>
                    <a:gd name="f70" fmla="val 216"/>
                    <a:gd name="f71" fmla="val 363"/>
                    <a:gd name="f72" fmla="val 194"/>
                    <a:gd name="f73" fmla="val 167"/>
                    <a:gd name="f74" fmla="val 349"/>
                    <a:gd name="f75" fmla="val 179"/>
                    <a:gd name="f76" fmla="val 156"/>
                    <a:gd name="f77" fmla="val 352"/>
                    <a:gd name="f78" fmla="val 153"/>
                    <a:gd name="f79" fmla="val 353"/>
                    <a:gd name="f80" fmla="val 148"/>
                    <a:gd name="f81" fmla="val 354"/>
                    <a:gd name="f82" fmla="val 146"/>
                    <a:gd name="f83" fmla="val 356"/>
                    <a:gd name="f84" fmla="val 145"/>
                    <a:gd name="f85" fmla="val 359"/>
                    <a:gd name="f86" fmla="val 142"/>
                    <a:gd name="f87" fmla="val 361"/>
                    <a:gd name="f88" fmla="val 138"/>
                    <a:gd name="f89" fmla="val 126"/>
                    <a:gd name="f90" fmla="val 105"/>
                    <a:gd name="f91" fmla="val 116"/>
                    <a:gd name="f92" fmla="val 355"/>
                    <a:gd name="f93" fmla="val 94"/>
                    <a:gd name="f94" fmla="val 89"/>
                    <a:gd name="f95" fmla="val 362"/>
                    <a:gd name="f96" fmla="val 78"/>
                    <a:gd name="f97" fmla="val 62"/>
                    <a:gd name="f98" fmla="val 383"/>
                    <a:gd name="f99" fmla="val 46"/>
                    <a:gd name="f100" fmla="val 35"/>
                    <a:gd name="f101" fmla="val 32"/>
                    <a:gd name="f102" fmla="val 330"/>
                    <a:gd name="f103" fmla="val 24"/>
                    <a:gd name="f104" fmla="val 320"/>
                    <a:gd name="f105" fmla="val 22"/>
                    <a:gd name="f106" fmla="val 312"/>
                    <a:gd name="f107" fmla="val 20"/>
                    <a:gd name="f108" fmla="val 19"/>
                    <a:gd name="f109" fmla="val 300"/>
                    <a:gd name="f110" fmla="val 17"/>
                    <a:gd name="f111" fmla="val 297"/>
                    <a:gd name="f112" fmla="val 13"/>
                    <a:gd name="f113" fmla="val 11"/>
                    <a:gd name="f114" fmla="val 295"/>
                    <a:gd name="f115" fmla="val 3"/>
                    <a:gd name="f116" fmla="val 277"/>
                    <a:gd name="f117" fmla="val 15"/>
                    <a:gd name="f118" fmla="val 306"/>
                    <a:gd name="f119" fmla="val 5"/>
                    <a:gd name="f120" fmla="val 4"/>
                    <a:gd name="f121" fmla="val 272"/>
                    <a:gd name="f122" fmla="val 264"/>
                    <a:gd name="f123" fmla="val 2"/>
                    <a:gd name="f124" fmla="val 221"/>
                    <a:gd name="f125" fmla="val 231"/>
                    <a:gd name="f126" fmla="val 213"/>
                    <a:gd name="f127" fmla="val 26"/>
                    <a:gd name="f128" fmla="val 209"/>
                    <a:gd name="f129" fmla="val 30"/>
                    <a:gd name="f130" fmla="val 200"/>
                    <a:gd name="f131" fmla="val 192"/>
                    <a:gd name="f132" fmla="val 191"/>
                    <a:gd name="f133" fmla="val 181"/>
                    <a:gd name="f134" fmla="val 36"/>
                    <a:gd name="f135" fmla="val 177"/>
                    <a:gd name="f136" fmla="val 43"/>
                    <a:gd name="f137" fmla="val 169"/>
                    <a:gd name="f138" fmla="val 37"/>
                    <a:gd name="f139" fmla="val 155"/>
                    <a:gd name="f140" fmla="val 51"/>
                    <a:gd name="f141" fmla="val 143"/>
                    <a:gd name="f142" fmla="val 56"/>
                    <a:gd name="f143" fmla="val 140"/>
                    <a:gd name="f144" fmla="val 67"/>
                    <a:gd name="f145" fmla="val 135"/>
                    <a:gd name="f146" fmla="val 73"/>
                    <a:gd name="f147" fmla="val 129"/>
                    <a:gd name="f148" fmla="val 75"/>
                    <a:gd name="f149" fmla="val 122"/>
                    <a:gd name="f150" fmla="val 81"/>
                    <a:gd name="f151" fmla="val 107"/>
                    <a:gd name="f152" fmla="val 102"/>
                    <a:gd name="f153" fmla="val 113"/>
                    <a:gd name="f154" fmla="val 99"/>
                    <a:gd name="f155" fmla="val 125"/>
                    <a:gd name="f156" fmla="val 85"/>
                    <a:gd name="f157" fmla="val 149"/>
                    <a:gd name="f158" fmla="val 76"/>
                    <a:gd name="f159" fmla="val 174"/>
                    <a:gd name="f160" fmla="val 59"/>
                    <a:gd name="f161" fmla="val 175"/>
                    <a:gd name="f162" fmla="val 50"/>
                    <a:gd name="f163" fmla="val 188"/>
                    <a:gd name="f164" fmla="val 198"/>
                    <a:gd name="f165" fmla="val 39"/>
                    <a:gd name="f166" fmla="val 208"/>
                    <a:gd name="f167" fmla="val 223"/>
                    <a:gd name="f168" fmla="val 28"/>
                    <a:gd name="f169" fmla="val 228"/>
                    <a:gd name="f170" fmla="val 25"/>
                    <a:gd name="f171" fmla="val 16"/>
                    <a:gd name="f172" fmla="val 10"/>
                    <a:gd name="f173" fmla="val 258"/>
                    <a:gd name="f174" fmla="val 6"/>
                    <a:gd name="f175" fmla="val 269"/>
                    <a:gd name="f176" fmla="val 31"/>
                    <a:gd name="f177" fmla="val 301"/>
                    <a:gd name="f178" fmla="val 334"/>
                    <a:gd name="f179" fmla="val 376"/>
                    <a:gd name="f180" fmla="val 387"/>
                    <a:gd name="f181" fmla="val 398"/>
                    <a:gd name="f182" fmla="val 415"/>
                    <a:gd name="f183" fmla="val 8"/>
                    <a:gd name="f184" fmla="val 406"/>
                    <a:gd name="f185" fmla="val 400"/>
                    <a:gd name="f186" fmla="val 34"/>
                    <a:gd name="f187" fmla="val 384"/>
                    <a:gd name="f188" fmla="val 379"/>
                    <a:gd name="f189" fmla="val 47"/>
                    <a:gd name="f190" fmla="val 411"/>
                    <a:gd name="f191" fmla="val 55"/>
                    <a:gd name="f192" fmla="val 419"/>
                    <a:gd name="f193" fmla="val 72"/>
                    <a:gd name="f194" fmla="val 421"/>
                    <a:gd name="f195" fmla="val 79"/>
                    <a:gd name="f196" fmla="val 84"/>
                    <a:gd name="f197" fmla="val 461"/>
                    <a:gd name="f198" fmla="val 71"/>
                    <a:gd name="f199" fmla="val 65"/>
                    <a:gd name="f200" fmla="val 57"/>
                    <a:gd name="f201" fmla="val 482"/>
                    <a:gd name="f202" fmla="val 61"/>
                    <a:gd name="f203" fmla="val 485"/>
                    <a:gd name="f204" fmla="val 70"/>
                    <a:gd name="f205" fmla="val 497"/>
                    <a:gd name="f206" fmla="val 74"/>
                    <a:gd name="f207" fmla="val 505"/>
                    <a:gd name="f208" fmla="val 513"/>
                    <a:gd name="f209" fmla="val 521"/>
                    <a:gd name="f210" fmla="val 80"/>
                    <a:gd name="f211" fmla="val 524"/>
                    <a:gd name="f212" fmla="val 529"/>
                    <a:gd name="f213" fmla="val 82"/>
                    <a:gd name="f214" fmla="val 547"/>
                    <a:gd name="f215" fmla="val 562"/>
                    <a:gd name="f216" fmla="val 566"/>
                    <a:gd name="f217" fmla="val 95"/>
                    <a:gd name="f218" fmla="val 565"/>
                    <a:gd name="f219" fmla="val 86"/>
                    <a:gd name="f220" fmla="val 559"/>
                    <a:gd name="f221" fmla="val 97"/>
                    <a:gd name="f222" fmla="val 101"/>
                    <a:gd name="f223" fmla="val 554"/>
                    <a:gd name="f224" fmla="val 110"/>
                    <a:gd name="f225" fmla="val 132"/>
                    <a:gd name="f226" fmla="val 168"/>
                    <a:gd name="f227" fmla="val 572"/>
                    <a:gd name="f228" fmla="val 568"/>
                    <a:gd name="f229" fmla="val 564"/>
                    <a:gd name="f230" fmla="val 219"/>
                    <a:gd name="f231" fmla="val 227"/>
                    <a:gd name="f232" fmla="val 569"/>
                    <a:gd name="f233" fmla="val 233"/>
                    <a:gd name="f234" fmla="val 240"/>
                    <a:gd name="f235" fmla="val 573"/>
                    <a:gd name="f236" fmla="val 254"/>
                    <a:gd name="f237" fmla="val 575"/>
                    <a:gd name="f238" fmla="val 259"/>
                    <a:gd name="f239" fmla="val 577"/>
                    <a:gd name="f240" fmla="val 263"/>
                    <a:gd name="f241" fmla="val 595"/>
                    <a:gd name="f242" fmla="val 599"/>
                    <a:gd name="f243" fmla="val 283"/>
                    <a:gd name="f244" fmla="val 594"/>
                    <a:gd name="f245" fmla="val 603"/>
                    <a:gd name="f246" fmla="val 618"/>
                    <a:gd name="f247" fmla="val 310"/>
                    <a:gd name="f248" fmla="val 630"/>
                    <a:gd name="f249" fmla="val 307"/>
                    <a:gd name="f250" fmla="val 638"/>
                    <a:gd name="f251" fmla="val 645"/>
                    <a:gd name="f252" fmla="val 660"/>
                    <a:gd name="f253" fmla="val 302"/>
                    <a:gd name="f254" fmla="val 663"/>
                    <a:gd name="f255" fmla="val 672"/>
                    <a:gd name="f256" fmla="val 293"/>
                    <a:gd name="f257" fmla="val 675"/>
                    <a:gd name="f258" fmla="val 294"/>
                    <a:gd name="f259" fmla="val 679"/>
                    <a:gd name="f260" fmla="val 680"/>
                    <a:gd name="f261" fmla="val 674"/>
                    <a:gd name="f262" fmla="val 321"/>
                    <a:gd name="f263" fmla="val 327"/>
                    <a:gd name="f264" fmla="val 668"/>
                    <a:gd name="f265" fmla="val 340"/>
                    <a:gd name="f266" fmla="val 671"/>
                    <a:gd name="f267" fmla="val 326"/>
                    <a:gd name="f268" fmla="val 664"/>
                    <a:gd name="f269" fmla="val 652"/>
                    <a:gd name="f270" fmla="val 646"/>
                    <a:gd name="f271" fmla="val 381"/>
                    <a:gd name="f272" fmla="val 621"/>
                    <a:gd name="f273" fmla="val 614"/>
                    <a:gd name="f274" fmla="val 402"/>
                    <a:gd name="f275" fmla="val 609"/>
                    <a:gd name="f276" fmla="val 407"/>
                    <a:gd name="f277" fmla="val 590"/>
                    <a:gd name="f278" fmla="val 418"/>
                    <a:gd name="f279" fmla="val 579"/>
                    <a:gd name="f280" fmla="val 429"/>
                    <a:gd name="f281" fmla="val 567"/>
                    <a:gd name="f282" fmla="val 560"/>
                    <a:gd name="f283" fmla="val 454"/>
                    <a:gd name="f284" fmla="val 555"/>
                    <a:gd name="f285" fmla="val 470"/>
                    <a:gd name="f286" fmla="val 548"/>
                    <a:gd name="f287" fmla="val 549"/>
                    <a:gd name="f288" fmla="val 489"/>
                    <a:gd name="f289" fmla="val 550"/>
                    <a:gd name="f290" fmla="val 492"/>
                    <a:gd name="f291" fmla="val 551"/>
                    <a:gd name="f292" fmla="val 496"/>
                    <a:gd name="f293" fmla="val 552"/>
                    <a:gd name="f294" fmla="val 508"/>
                    <a:gd name="f295" fmla="val 546"/>
                    <a:gd name="f296" fmla="val 576"/>
                    <a:gd name="f297" fmla="+- 0 0 -90"/>
                    <a:gd name="f298" fmla="*/ f4 1 682"/>
                    <a:gd name="f299" fmla="*/ f5 1 557"/>
                    <a:gd name="f300" fmla="val f6"/>
                    <a:gd name="f301" fmla="val f7"/>
                    <a:gd name="f302" fmla="val f8"/>
                    <a:gd name="f303" fmla="*/ f297 f0 1"/>
                    <a:gd name="f304" fmla="+- f302 0 f300"/>
                    <a:gd name="f305" fmla="+- f301 0 f300"/>
                    <a:gd name="f306" fmla="*/ f303 1 f3"/>
                    <a:gd name="f307" fmla="*/ f305 1 682"/>
                    <a:gd name="f308" fmla="*/ f304 1 557"/>
                    <a:gd name="f309" fmla="*/ 278652 f305 1"/>
                    <a:gd name="f310" fmla="*/ 540620 f304 1"/>
                    <a:gd name="f311" fmla="*/ 281433 f305 1"/>
                    <a:gd name="f312" fmla="*/ 525737 f304 1"/>
                    <a:gd name="f313" fmla="*/ 289695 f305 1"/>
                    <a:gd name="f314" fmla="*/ 481409 f304 1"/>
                    <a:gd name="f315" fmla="*/ 179179 f305 1"/>
                    <a:gd name="f316" fmla="*/ 334021 f304 1"/>
                    <a:gd name="f317" fmla="*/ 163457 f305 1"/>
                    <a:gd name="f318" fmla="*/ 403177 f304 1"/>
                    <a:gd name="f319" fmla="*/ 175574 f305 1"/>
                    <a:gd name="f320" fmla="*/ 647625 f304 1"/>
                    <a:gd name="f321" fmla="*/ 575767 f304 1"/>
                    <a:gd name="f322" fmla="*/ 140277 f305 1"/>
                    <a:gd name="f323" fmla="*/ 512115 f304 1"/>
                    <a:gd name="f324" fmla="*/ 142027 f305 1"/>
                    <a:gd name="f325" fmla="*/ 143349 f305 1"/>
                    <a:gd name="f326" fmla="*/ 459616 f304 1"/>
                    <a:gd name="f327" fmla="*/ 127417 f305 1"/>
                    <a:gd name="f328" fmla="*/ 437106 f304 1"/>
                    <a:gd name="f329" fmla="*/ 112451 f305 1"/>
                    <a:gd name="f330" fmla="*/ 85614 f305 1"/>
                    <a:gd name="f331" fmla="*/ 412132 f304 1"/>
                    <a:gd name="f332" fmla="*/ 73290 f305 1"/>
                    <a:gd name="f333" fmla="*/ 425351 f304 1"/>
                    <a:gd name="f334" fmla="*/ 45173 f305 1"/>
                    <a:gd name="f335" fmla="*/ 12860 f305 1"/>
                    <a:gd name="f336" fmla="*/ 363599 f304 1"/>
                    <a:gd name="f337" fmla="*/ 6324 f305 1"/>
                    <a:gd name="f338" fmla="*/ 344404 f304 1"/>
                    <a:gd name="f339" fmla="*/ 0 f305 1"/>
                    <a:gd name="f340" fmla="*/ 307066 f304 1"/>
                    <a:gd name="f341" fmla="*/ 14008 f305 1"/>
                    <a:gd name="f342" fmla="*/ 248411 f304 1"/>
                    <a:gd name="f343" fmla="*/ 18648 f305 1"/>
                    <a:gd name="f344" fmla="*/ 210682 f304 1"/>
                    <a:gd name="f345" fmla="*/ 29569 f305 1"/>
                    <a:gd name="f346" fmla="*/ 166134 f304 1"/>
                    <a:gd name="f347" fmla="*/ 47163 f305 1"/>
                    <a:gd name="f348" fmla="*/ 134839 f304 1"/>
                    <a:gd name="f349" fmla="*/ 97050 f305 1"/>
                    <a:gd name="f350" fmla="*/ 78145 f304 1"/>
                    <a:gd name="f351" fmla="*/ 35141 f304 1"/>
                    <a:gd name="f352" fmla="*/ 149372 f305 1"/>
                    <a:gd name="f353" fmla="*/ 6727 f304 1"/>
                    <a:gd name="f354" fmla="*/ 210321 f305 1"/>
                    <a:gd name="f355" fmla="*/ 2488 f304 1"/>
                    <a:gd name="f356" fmla="*/ 230405 f305 1"/>
                    <a:gd name="f357" fmla="*/ 0 f304 1"/>
                    <a:gd name="f358" fmla="*/ 222306 f305 1"/>
                    <a:gd name="f359" fmla="*/ 39307 f304 1"/>
                    <a:gd name="f360" fmla="*/ 256575 f305 1"/>
                    <a:gd name="f361" fmla="*/ 98293 f304 1"/>
                    <a:gd name="f362" fmla="*/ 288020 f305 1"/>
                    <a:gd name="f363" fmla="*/ 86241 f304 1"/>
                    <a:gd name="f364" fmla="*/ 306345 f305 1"/>
                    <a:gd name="f365" fmla="*/ 95016 f304 1"/>
                    <a:gd name="f366" fmla="*/ 323657 f305 1"/>
                    <a:gd name="f367" fmla="*/ 113177 f304 1"/>
                    <a:gd name="f368" fmla="*/ 331467 f305 1"/>
                    <a:gd name="f369" fmla="*/ 219031 f304 1"/>
                    <a:gd name="f370" fmla="*/ 279710 f304 1"/>
                    <a:gd name="f371" fmla="*/ 346737 f305 1"/>
                    <a:gd name="f372" fmla="*/ 329817 f304 1"/>
                    <a:gd name="f373" fmla="*/ 373846 f305 1"/>
                    <a:gd name="f374" fmla="*/ 349528 f304 1"/>
                    <a:gd name="f375" fmla="*/ 393747 f305 1"/>
                    <a:gd name="f376" fmla="*/ 384477 f305 1"/>
                    <a:gd name="f377" fmla="*/ 396418 f304 1"/>
                    <a:gd name="f378" fmla="*/ 474632 f304 1"/>
                    <a:gd name="f379" fmla="*/ 317510 f305 1"/>
                    <a:gd name="f380" fmla="*/ 565308 f304 1"/>
                    <a:gd name="f381" fmla="*/ 322071 f305 1"/>
                    <a:gd name="f382" fmla="*/ 592137 f304 1"/>
                    <a:gd name="f383" fmla="*/ 251855 f305 1"/>
                    <a:gd name="f384" fmla="+- f306 0 f1"/>
                    <a:gd name="f385" fmla="*/ f309 1 682"/>
                    <a:gd name="f386" fmla="*/ f310 1 557"/>
                    <a:gd name="f387" fmla="*/ f311 1 682"/>
                    <a:gd name="f388" fmla="*/ f312 1 557"/>
                    <a:gd name="f389" fmla="*/ f313 1 682"/>
                    <a:gd name="f390" fmla="*/ f314 1 557"/>
                    <a:gd name="f391" fmla="*/ f315 1 682"/>
                    <a:gd name="f392" fmla="*/ f316 1 557"/>
                    <a:gd name="f393" fmla="*/ f317 1 682"/>
                    <a:gd name="f394" fmla="*/ f318 1 557"/>
                    <a:gd name="f395" fmla="*/ f319 1 682"/>
                    <a:gd name="f396" fmla="*/ f320 1 557"/>
                    <a:gd name="f397" fmla="*/ f321 1 557"/>
                    <a:gd name="f398" fmla="*/ f322 1 682"/>
                    <a:gd name="f399" fmla="*/ f323 1 557"/>
                    <a:gd name="f400" fmla="*/ f324 1 682"/>
                    <a:gd name="f401" fmla="*/ f325 1 682"/>
                    <a:gd name="f402" fmla="*/ f326 1 557"/>
                    <a:gd name="f403" fmla="*/ f327 1 682"/>
                    <a:gd name="f404" fmla="*/ f328 1 557"/>
                    <a:gd name="f405" fmla="*/ f329 1 682"/>
                    <a:gd name="f406" fmla="*/ f330 1 682"/>
                    <a:gd name="f407" fmla="*/ f331 1 557"/>
                    <a:gd name="f408" fmla="*/ f332 1 682"/>
                    <a:gd name="f409" fmla="*/ f333 1 557"/>
                    <a:gd name="f410" fmla="*/ f334 1 682"/>
                    <a:gd name="f411" fmla="*/ f335 1 682"/>
                    <a:gd name="f412" fmla="*/ f336 1 557"/>
                    <a:gd name="f413" fmla="*/ f337 1 682"/>
                    <a:gd name="f414" fmla="*/ f338 1 557"/>
                    <a:gd name="f415" fmla="*/ f339 1 682"/>
                    <a:gd name="f416" fmla="*/ f340 1 557"/>
                    <a:gd name="f417" fmla="*/ f341 1 682"/>
                    <a:gd name="f418" fmla="*/ f342 1 557"/>
                    <a:gd name="f419" fmla="*/ f343 1 682"/>
                    <a:gd name="f420" fmla="*/ f344 1 557"/>
                    <a:gd name="f421" fmla="*/ f345 1 682"/>
                    <a:gd name="f422" fmla="*/ f346 1 557"/>
                    <a:gd name="f423" fmla="*/ f347 1 682"/>
                    <a:gd name="f424" fmla="*/ f348 1 557"/>
                    <a:gd name="f425" fmla="*/ f349 1 682"/>
                    <a:gd name="f426" fmla="*/ f350 1 557"/>
                    <a:gd name="f427" fmla="*/ f351 1 557"/>
                    <a:gd name="f428" fmla="*/ f352 1 682"/>
                    <a:gd name="f429" fmla="*/ f353 1 557"/>
                    <a:gd name="f430" fmla="*/ f354 1 682"/>
                    <a:gd name="f431" fmla="*/ f355 1 557"/>
                    <a:gd name="f432" fmla="*/ f356 1 682"/>
                    <a:gd name="f433" fmla="*/ f357 1 557"/>
                    <a:gd name="f434" fmla="*/ f358 1 682"/>
                    <a:gd name="f435" fmla="*/ f359 1 557"/>
                    <a:gd name="f436" fmla="*/ f360 1 682"/>
                    <a:gd name="f437" fmla="*/ f361 1 557"/>
                    <a:gd name="f438" fmla="*/ f362 1 682"/>
                    <a:gd name="f439" fmla="*/ f363 1 557"/>
                    <a:gd name="f440" fmla="*/ f364 1 682"/>
                    <a:gd name="f441" fmla="*/ f365 1 557"/>
                    <a:gd name="f442" fmla="*/ f366 1 682"/>
                    <a:gd name="f443" fmla="*/ f367 1 557"/>
                    <a:gd name="f444" fmla="*/ f368 1 682"/>
                    <a:gd name="f445" fmla="*/ f369 1 557"/>
                    <a:gd name="f446" fmla="*/ f370 1 557"/>
                    <a:gd name="f447" fmla="*/ f371 1 682"/>
                    <a:gd name="f448" fmla="*/ f372 1 557"/>
                    <a:gd name="f449" fmla="*/ f373 1 682"/>
                    <a:gd name="f450" fmla="*/ f374 1 557"/>
                    <a:gd name="f451" fmla="*/ f375 1 682"/>
                    <a:gd name="f452" fmla="*/ f376 1 682"/>
                    <a:gd name="f453" fmla="*/ f377 1 557"/>
                    <a:gd name="f454" fmla="*/ f378 1 557"/>
                    <a:gd name="f455" fmla="*/ f379 1 682"/>
                    <a:gd name="f456" fmla="*/ f380 1 557"/>
                    <a:gd name="f457" fmla="*/ f381 1 682"/>
                    <a:gd name="f458" fmla="*/ f382 1 557"/>
                    <a:gd name="f459" fmla="*/ f383 1 682"/>
                    <a:gd name="f460" fmla="*/ 0 1 f307"/>
                    <a:gd name="f461" fmla="*/ f301 1 f307"/>
                    <a:gd name="f462" fmla="*/ 0 1 f308"/>
                    <a:gd name="f463" fmla="*/ f302 1 f308"/>
                    <a:gd name="f464" fmla="*/ f385 1 f307"/>
                    <a:gd name="f465" fmla="*/ f386 1 f308"/>
                    <a:gd name="f466" fmla="*/ f387 1 f307"/>
                    <a:gd name="f467" fmla="*/ f388 1 f308"/>
                    <a:gd name="f468" fmla="*/ f389 1 f307"/>
                    <a:gd name="f469" fmla="*/ f390 1 f308"/>
                    <a:gd name="f470" fmla="*/ f391 1 f307"/>
                    <a:gd name="f471" fmla="*/ f392 1 f308"/>
                    <a:gd name="f472" fmla="*/ f393 1 f307"/>
                    <a:gd name="f473" fmla="*/ f394 1 f308"/>
                    <a:gd name="f474" fmla="*/ f395 1 f307"/>
                    <a:gd name="f475" fmla="*/ f396 1 f308"/>
                    <a:gd name="f476" fmla="*/ f397 1 f308"/>
                    <a:gd name="f477" fmla="*/ f398 1 f307"/>
                    <a:gd name="f478" fmla="*/ f399 1 f308"/>
                    <a:gd name="f479" fmla="*/ f400 1 f307"/>
                    <a:gd name="f480" fmla="*/ f401 1 f307"/>
                    <a:gd name="f481" fmla="*/ f402 1 f308"/>
                    <a:gd name="f482" fmla="*/ f403 1 f307"/>
                    <a:gd name="f483" fmla="*/ f404 1 f308"/>
                    <a:gd name="f484" fmla="*/ f405 1 f307"/>
                    <a:gd name="f485" fmla="*/ f406 1 f307"/>
                    <a:gd name="f486" fmla="*/ f407 1 f308"/>
                    <a:gd name="f487" fmla="*/ f408 1 f307"/>
                    <a:gd name="f488" fmla="*/ f409 1 f308"/>
                    <a:gd name="f489" fmla="*/ f410 1 f307"/>
                    <a:gd name="f490" fmla="*/ f411 1 f307"/>
                    <a:gd name="f491" fmla="*/ f412 1 f308"/>
                    <a:gd name="f492" fmla="*/ f413 1 f307"/>
                    <a:gd name="f493" fmla="*/ f414 1 f308"/>
                    <a:gd name="f494" fmla="*/ f415 1 f307"/>
                    <a:gd name="f495" fmla="*/ f416 1 f308"/>
                    <a:gd name="f496" fmla="*/ f417 1 f307"/>
                    <a:gd name="f497" fmla="*/ f418 1 f308"/>
                    <a:gd name="f498" fmla="*/ f419 1 f307"/>
                    <a:gd name="f499" fmla="*/ f420 1 f308"/>
                    <a:gd name="f500" fmla="*/ f421 1 f307"/>
                    <a:gd name="f501" fmla="*/ f422 1 f308"/>
                    <a:gd name="f502" fmla="*/ f423 1 f307"/>
                    <a:gd name="f503" fmla="*/ f424 1 f308"/>
                    <a:gd name="f504" fmla="*/ f425 1 f307"/>
                    <a:gd name="f505" fmla="*/ f426 1 f308"/>
                    <a:gd name="f506" fmla="*/ f427 1 f308"/>
                    <a:gd name="f507" fmla="*/ f428 1 f307"/>
                    <a:gd name="f508" fmla="*/ f429 1 f308"/>
                    <a:gd name="f509" fmla="*/ f430 1 f307"/>
                    <a:gd name="f510" fmla="*/ f431 1 f308"/>
                    <a:gd name="f511" fmla="*/ f432 1 f307"/>
                    <a:gd name="f512" fmla="*/ f433 1 f308"/>
                    <a:gd name="f513" fmla="*/ f434 1 f307"/>
                    <a:gd name="f514" fmla="*/ f435 1 f308"/>
                    <a:gd name="f515" fmla="*/ f436 1 f307"/>
                    <a:gd name="f516" fmla="*/ f437 1 f308"/>
                    <a:gd name="f517" fmla="*/ f438 1 f307"/>
                    <a:gd name="f518" fmla="*/ f439 1 f308"/>
                    <a:gd name="f519" fmla="*/ f440 1 f307"/>
                    <a:gd name="f520" fmla="*/ f441 1 f308"/>
                    <a:gd name="f521" fmla="*/ f442 1 f307"/>
                    <a:gd name="f522" fmla="*/ f443 1 f308"/>
                    <a:gd name="f523" fmla="*/ f444 1 f307"/>
                    <a:gd name="f524" fmla="*/ f445 1 f308"/>
                    <a:gd name="f525" fmla="*/ f446 1 f308"/>
                    <a:gd name="f526" fmla="*/ f447 1 f307"/>
                    <a:gd name="f527" fmla="*/ f448 1 f308"/>
                    <a:gd name="f528" fmla="*/ f449 1 f307"/>
                    <a:gd name="f529" fmla="*/ f450 1 f308"/>
                    <a:gd name="f530" fmla="*/ f451 1 f307"/>
                    <a:gd name="f531" fmla="*/ f452 1 f307"/>
                    <a:gd name="f532" fmla="*/ f453 1 f308"/>
                    <a:gd name="f533" fmla="*/ f454 1 f308"/>
                    <a:gd name="f534" fmla="*/ f455 1 f307"/>
                    <a:gd name="f535" fmla="*/ f456 1 f308"/>
                    <a:gd name="f536" fmla="*/ f457 1 f307"/>
                    <a:gd name="f537" fmla="*/ f458 1 f308"/>
                    <a:gd name="f538" fmla="*/ f459 1 f307"/>
                    <a:gd name="f539" fmla="*/ f460 f298 1"/>
                    <a:gd name="f540" fmla="*/ f461 f298 1"/>
                    <a:gd name="f541" fmla="*/ f463 f299 1"/>
                    <a:gd name="f542" fmla="*/ f462 f299 1"/>
                    <a:gd name="f543" fmla="*/ f464 f298 1"/>
                    <a:gd name="f544" fmla="*/ f465 f299 1"/>
                    <a:gd name="f545" fmla="*/ f466 f298 1"/>
                    <a:gd name="f546" fmla="*/ f467 f299 1"/>
                    <a:gd name="f547" fmla="*/ f468 f298 1"/>
                    <a:gd name="f548" fmla="*/ f469 f299 1"/>
                    <a:gd name="f549" fmla="*/ f470 f298 1"/>
                    <a:gd name="f550" fmla="*/ f471 f299 1"/>
                    <a:gd name="f551" fmla="*/ f472 f298 1"/>
                    <a:gd name="f552" fmla="*/ f473 f299 1"/>
                    <a:gd name="f553" fmla="*/ f474 f298 1"/>
                    <a:gd name="f554" fmla="*/ f475 f299 1"/>
                    <a:gd name="f555" fmla="*/ f476 f299 1"/>
                    <a:gd name="f556" fmla="*/ f477 f298 1"/>
                    <a:gd name="f557" fmla="*/ f478 f299 1"/>
                    <a:gd name="f558" fmla="*/ f479 f298 1"/>
                    <a:gd name="f559" fmla="*/ f480 f298 1"/>
                    <a:gd name="f560" fmla="*/ f481 f299 1"/>
                    <a:gd name="f561" fmla="*/ f482 f298 1"/>
                    <a:gd name="f562" fmla="*/ f483 f299 1"/>
                    <a:gd name="f563" fmla="*/ f484 f298 1"/>
                    <a:gd name="f564" fmla="*/ f485 f298 1"/>
                    <a:gd name="f565" fmla="*/ f486 f299 1"/>
                    <a:gd name="f566" fmla="*/ f487 f298 1"/>
                    <a:gd name="f567" fmla="*/ f488 f299 1"/>
                    <a:gd name="f568" fmla="*/ f489 f298 1"/>
                    <a:gd name="f569" fmla="*/ f490 f298 1"/>
                    <a:gd name="f570" fmla="*/ f491 f299 1"/>
                    <a:gd name="f571" fmla="*/ f492 f298 1"/>
                    <a:gd name="f572" fmla="*/ f493 f299 1"/>
                    <a:gd name="f573" fmla="*/ f494 f298 1"/>
                    <a:gd name="f574" fmla="*/ f495 f299 1"/>
                    <a:gd name="f575" fmla="*/ f496 f298 1"/>
                    <a:gd name="f576" fmla="*/ f497 f299 1"/>
                    <a:gd name="f577" fmla="*/ f498 f298 1"/>
                    <a:gd name="f578" fmla="*/ f499 f299 1"/>
                    <a:gd name="f579" fmla="*/ f500 f298 1"/>
                    <a:gd name="f580" fmla="*/ f501 f299 1"/>
                    <a:gd name="f581" fmla="*/ f502 f298 1"/>
                    <a:gd name="f582" fmla="*/ f503 f299 1"/>
                    <a:gd name="f583" fmla="*/ f504 f298 1"/>
                    <a:gd name="f584" fmla="*/ f505 f299 1"/>
                    <a:gd name="f585" fmla="*/ f506 f299 1"/>
                    <a:gd name="f586" fmla="*/ f507 f298 1"/>
                    <a:gd name="f587" fmla="*/ f508 f299 1"/>
                    <a:gd name="f588" fmla="*/ f509 f298 1"/>
                    <a:gd name="f589" fmla="*/ f510 f299 1"/>
                    <a:gd name="f590" fmla="*/ f511 f298 1"/>
                    <a:gd name="f591" fmla="*/ f512 f299 1"/>
                    <a:gd name="f592" fmla="*/ f513 f298 1"/>
                    <a:gd name="f593" fmla="*/ f514 f299 1"/>
                    <a:gd name="f594" fmla="*/ f515 f298 1"/>
                    <a:gd name="f595" fmla="*/ f516 f299 1"/>
                    <a:gd name="f596" fmla="*/ f517 f298 1"/>
                    <a:gd name="f597" fmla="*/ f518 f299 1"/>
                    <a:gd name="f598" fmla="*/ f519 f298 1"/>
                    <a:gd name="f599" fmla="*/ f520 f299 1"/>
                    <a:gd name="f600" fmla="*/ f521 f298 1"/>
                    <a:gd name="f601" fmla="*/ f522 f299 1"/>
                    <a:gd name="f602" fmla="*/ f523 f298 1"/>
                    <a:gd name="f603" fmla="*/ f524 f299 1"/>
                    <a:gd name="f604" fmla="*/ f525 f299 1"/>
                    <a:gd name="f605" fmla="*/ f526 f298 1"/>
                    <a:gd name="f606" fmla="*/ f527 f299 1"/>
                    <a:gd name="f607" fmla="*/ f528 f298 1"/>
                    <a:gd name="f608" fmla="*/ f529 f299 1"/>
                    <a:gd name="f609" fmla="*/ f530 f298 1"/>
                    <a:gd name="f610" fmla="*/ f531 f298 1"/>
                    <a:gd name="f611" fmla="*/ f532 f299 1"/>
                    <a:gd name="f612" fmla="*/ f533 f299 1"/>
                    <a:gd name="f613" fmla="*/ f534 f298 1"/>
                    <a:gd name="f614" fmla="*/ f535 f299 1"/>
                    <a:gd name="f615" fmla="*/ f536 f298 1"/>
                    <a:gd name="f616" fmla="*/ f537 f299 1"/>
                    <a:gd name="f617" fmla="*/ f538 f298 1"/>
                  </a:gdLst>
                  <a:ahLst/>
                  <a:cxnLst>
                    <a:cxn ang="3cd4">
                      <a:pos x="hc" y="t"/>
                    </a:cxn>
                    <a:cxn ang="0">
                      <a:pos x="r" y="vc"/>
                    </a:cxn>
                    <a:cxn ang="cd4">
                      <a:pos x="hc" y="b"/>
                    </a:cxn>
                    <a:cxn ang="cd2">
                      <a:pos x="l" y="vc"/>
                    </a:cxn>
                    <a:cxn ang="f384">
                      <a:pos x="f543" y="f544"/>
                    </a:cxn>
                    <a:cxn ang="f384">
                      <a:pos x="f545" y="f546"/>
                    </a:cxn>
                    <a:cxn ang="f384">
                      <a:pos x="f547" y="f548"/>
                    </a:cxn>
                    <a:cxn ang="f384">
                      <a:pos x="f549" y="f550"/>
                    </a:cxn>
                    <a:cxn ang="f384">
                      <a:pos x="f551" y="f552"/>
                    </a:cxn>
                    <a:cxn ang="f384">
                      <a:pos x="f553" y="f554"/>
                    </a:cxn>
                    <a:cxn ang="f384">
                      <a:pos x="f551" y="f555"/>
                    </a:cxn>
                    <a:cxn ang="f384">
                      <a:pos x="f556" y="f557"/>
                    </a:cxn>
                    <a:cxn ang="f384">
                      <a:pos x="f558" y="f548"/>
                    </a:cxn>
                    <a:cxn ang="f384">
                      <a:pos x="f559" y="f560"/>
                    </a:cxn>
                    <a:cxn ang="f384">
                      <a:pos x="f561" y="f562"/>
                    </a:cxn>
                    <a:cxn ang="f384">
                      <a:pos x="f563" y="f552"/>
                    </a:cxn>
                    <a:cxn ang="f384">
                      <a:pos x="f564" y="f565"/>
                    </a:cxn>
                    <a:cxn ang="f384">
                      <a:pos x="f566" y="f567"/>
                    </a:cxn>
                    <a:cxn ang="f384">
                      <a:pos x="f568" y="f567"/>
                    </a:cxn>
                    <a:cxn ang="f384">
                      <a:pos x="f569" y="f570"/>
                    </a:cxn>
                    <a:cxn ang="f384">
                      <a:pos x="f571" y="f572"/>
                    </a:cxn>
                    <a:cxn ang="f384">
                      <a:pos x="f573" y="f574"/>
                    </a:cxn>
                    <a:cxn ang="f384">
                      <a:pos x="f575" y="f576"/>
                    </a:cxn>
                    <a:cxn ang="f384">
                      <a:pos x="f577" y="f578"/>
                    </a:cxn>
                    <a:cxn ang="f384">
                      <a:pos x="f579" y="f580"/>
                    </a:cxn>
                    <a:cxn ang="f384">
                      <a:pos x="f581" y="f582"/>
                    </a:cxn>
                    <a:cxn ang="f384">
                      <a:pos x="f583" y="f584"/>
                    </a:cxn>
                    <a:cxn ang="f384">
                      <a:pos x="f561" y="f585"/>
                    </a:cxn>
                    <a:cxn ang="f384">
                      <a:pos x="f586" y="f587"/>
                    </a:cxn>
                    <a:cxn ang="f384">
                      <a:pos x="f588" y="f589"/>
                    </a:cxn>
                    <a:cxn ang="f384">
                      <a:pos x="f590" y="f591"/>
                    </a:cxn>
                    <a:cxn ang="f384">
                      <a:pos x="f592" y="f593"/>
                    </a:cxn>
                    <a:cxn ang="f384">
                      <a:pos x="f594" y="f595"/>
                    </a:cxn>
                    <a:cxn ang="f384">
                      <a:pos x="f596" y="f597"/>
                    </a:cxn>
                    <a:cxn ang="f384">
                      <a:pos x="f598" y="f599"/>
                    </a:cxn>
                    <a:cxn ang="f384">
                      <a:pos x="f600" y="f601"/>
                    </a:cxn>
                    <a:cxn ang="f384">
                      <a:pos x="f602" y="f603"/>
                    </a:cxn>
                    <a:cxn ang="f384">
                      <a:pos x="f602" y="f604"/>
                    </a:cxn>
                    <a:cxn ang="f384">
                      <a:pos x="f605" y="f606"/>
                    </a:cxn>
                    <a:cxn ang="f384">
                      <a:pos x="f607" y="f608"/>
                    </a:cxn>
                    <a:cxn ang="f384">
                      <a:pos x="f609" y="f572"/>
                    </a:cxn>
                    <a:cxn ang="f384">
                      <a:pos x="f610" y="f611"/>
                    </a:cxn>
                    <a:cxn ang="f384">
                      <a:pos x="f605" y="f612"/>
                    </a:cxn>
                    <a:cxn ang="f384">
                      <a:pos x="f613" y="f614"/>
                    </a:cxn>
                    <a:cxn ang="f384">
                      <a:pos x="f615" y="f616"/>
                    </a:cxn>
                    <a:cxn ang="f384">
                      <a:pos x="f617" y="f554"/>
                    </a:cxn>
                  </a:cxnLst>
                  <a:rect l="f539" t="f542" r="f540" b="f541"/>
                  <a:pathLst>
                    <a:path w="682" h="557">
                      <a:moveTo>
                        <a:pt x="f9" y="f10"/>
                      </a:moveTo>
                      <a:lnTo>
                        <a:pt x="f11" y="f12"/>
                      </a:lnTo>
                      <a:lnTo>
                        <a:pt x="f13" y="f14"/>
                      </a:lnTo>
                      <a:lnTo>
                        <a:pt x="f15" y="f16"/>
                      </a:lnTo>
                      <a:lnTo>
                        <a:pt x="f17" y="f18"/>
                      </a:lnTo>
                      <a:lnTo>
                        <a:pt x="f19" y="f20"/>
                      </a:lnTo>
                      <a:lnTo>
                        <a:pt x="f19" y="f21"/>
                      </a:lnTo>
                      <a:lnTo>
                        <a:pt x="f22" y="f23"/>
                      </a:lnTo>
                      <a:lnTo>
                        <a:pt x="f24" y="f25"/>
                      </a:lnTo>
                      <a:lnTo>
                        <a:pt x="f26" y="f27"/>
                      </a:lnTo>
                      <a:lnTo>
                        <a:pt x="f28" y="f8"/>
                      </a:lnTo>
                      <a:lnTo>
                        <a:pt x="f29" y="f10"/>
                      </a:lnTo>
                      <a:lnTo>
                        <a:pt x="f30" y="f31"/>
                      </a:lnTo>
                      <a:cubicBezTo>
                        <a:pt x="f32" y="f33"/>
                        <a:pt x="f24" y="f34"/>
                        <a:pt x="f26" y="f35"/>
                      </a:cubicBezTo>
                      <a:cubicBezTo>
                        <a:pt x="f36" y="f37"/>
                        <a:pt x="f38" y="f39"/>
                        <a:pt x="f40" y="f16"/>
                      </a:cubicBezTo>
                      <a:cubicBezTo>
                        <a:pt x="f41" y="f42"/>
                        <a:pt x="f43" y="f44"/>
                        <a:pt x="f45" y="f46"/>
                      </a:cubicBezTo>
                      <a:lnTo>
                        <a:pt x="f47" y="f48"/>
                      </a:lnTo>
                      <a:cubicBezTo>
                        <a:pt x="f47" y="f48"/>
                        <a:pt x="f43" y="f20"/>
                        <a:pt x="f43" y="f20"/>
                      </a:cubicBezTo>
                      <a:cubicBezTo>
                        <a:pt x="f49" y="f50"/>
                        <a:pt x="f51" y="f52"/>
                        <a:pt x="f51" y="f52"/>
                      </a:cubicBezTo>
                      <a:cubicBezTo>
                        <a:pt x="f41" y="f53"/>
                        <a:pt x="f49" y="f54"/>
                        <a:pt x="f49" y="f55"/>
                      </a:cubicBezTo>
                      <a:cubicBezTo>
                        <a:pt x="f56" y="f57"/>
                        <a:pt x="f40" y="f58"/>
                        <a:pt x="f40" y="f58"/>
                      </a:cubicBezTo>
                      <a:cubicBezTo>
                        <a:pt x="f59" y="f60"/>
                        <a:pt x="f47" y="f21"/>
                        <a:pt x="f61" y="f62"/>
                      </a:cubicBezTo>
                      <a:cubicBezTo>
                        <a:pt x="f63" y="f21"/>
                        <a:pt x="f64" y="f65"/>
                        <a:pt x="f66" y="f67"/>
                      </a:cubicBezTo>
                      <a:cubicBezTo>
                        <a:pt x="f68" y="f69"/>
                        <a:pt x="f70" y="f71"/>
                        <a:pt x="f72" y="f27"/>
                      </a:cubicBezTo>
                      <a:cubicBezTo>
                        <a:pt x="f73" y="f74"/>
                        <a:pt x="f75" y="f27"/>
                        <a:pt x="f76" y="f77"/>
                      </a:cubicBezTo>
                      <a:cubicBezTo>
                        <a:pt x="f78" y="f79"/>
                        <a:pt x="f80" y="f81"/>
                        <a:pt x="f80" y="f81"/>
                      </a:cubicBezTo>
                      <a:cubicBezTo>
                        <a:pt x="f82" y="f83"/>
                        <a:pt x="f84" y="f85"/>
                        <a:pt x="f86" y="f87"/>
                      </a:cubicBezTo>
                      <a:cubicBezTo>
                        <a:pt x="f88" y="f71"/>
                        <a:pt x="f89" y="f67"/>
                        <a:pt x="f89" y="f67"/>
                      </a:cubicBezTo>
                      <a:cubicBezTo>
                        <a:pt x="f90" y="f81"/>
                        <a:pt x="f91" y="f92"/>
                        <a:pt x="f93" y="f87"/>
                      </a:cubicBezTo>
                      <a:cubicBezTo>
                        <a:pt x="f94" y="f95"/>
                        <a:pt x="f96" y="f67"/>
                        <a:pt x="f96" y="f67"/>
                      </a:cubicBezTo>
                      <a:cubicBezTo>
                        <a:pt x="f97" y="f98"/>
                        <a:pt x="f99" y="f27"/>
                        <a:pt x="f100" y="f69"/>
                      </a:cubicBezTo>
                      <a:cubicBezTo>
                        <a:pt x="f101" y="f102"/>
                        <a:pt x="f103" y="f104"/>
                        <a:pt x="f105" y="f106"/>
                      </a:cubicBezTo>
                      <a:cubicBezTo>
                        <a:pt x="f107" y="f25"/>
                        <a:pt x="f105" y="f29"/>
                        <a:pt x="f108" y="f109"/>
                      </a:cubicBezTo>
                      <a:cubicBezTo>
                        <a:pt x="f110" y="f111"/>
                        <a:pt x="f112" y="f111"/>
                        <a:pt x="f113" y="f114"/>
                      </a:cubicBezTo>
                      <a:cubicBezTo>
                        <a:pt x="f115" y="f116"/>
                        <a:pt x="f117" y="f118"/>
                        <a:pt x="f119" y="f36"/>
                      </a:cubicBezTo>
                      <a:cubicBezTo>
                        <a:pt x="f120" y="f121"/>
                        <a:pt x="f6" y="f122"/>
                        <a:pt x="f6" y="f122"/>
                      </a:cubicBezTo>
                      <a:cubicBezTo>
                        <a:pt x="f115" y="f40"/>
                        <a:pt x="f123" y="f56"/>
                        <a:pt x="f112" y="f59"/>
                      </a:cubicBezTo>
                      <a:cubicBezTo>
                        <a:pt x="f107" y="f124"/>
                        <a:pt x="f110" y="f125"/>
                        <a:pt x="f103" y="f126"/>
                      </a:cubicBezTo>
                      <a:cubicBezTo>
                        <a:pt x="f127" y="f128"/>
                        <a:pt x="f129" y="f130"/>
                        <a:pt x="f129" y="f130"/>
                      </a:cubicBezTo>
                      <a:cubicBezTo>
                        <a:pt x="f127" y="f131"/>
                        <a:pt x="f103" y="f132"/>
                        <a:pt x="f101" y="f133"/>
                      </a:cubicBezTo>
                      <a:cubicBezTo>
                        <a:pt x="f134" y="f135"/>
                        <a:pt x="f136" y="f137"/>
                        <a:pt x="f136" y="f137"/>
                      </a:cubicBezTo>
                      <a:cubicBezTo>
                        <a:pt x="f138" y="f139"/>
                        <a:pt x="f134" y="f78"/>
                        <a:pt x="f140" y="f141"/>
                      </a:cubicBezTo>
                      <a:cubicBezTo>
                        <a:pt x="f142" y="f143"/>
                        <a:pt x="f144" y="f145"/>
                        <a:pt x="f144" y="f145"/>
                      </a:cubicBezTo>
                      <a:cubicBezTo>
                        <a:pt x="f146" y="f147"/>
                        <a:pt x="f148" y="f149"/>
                        <a:pt x="f150" y="f91"/>
                      </a:cubicBezTo>
                      <a:cubicBezTo>
                        <a:pt x="f94" y="f151"/>
                        <a:pt x="f152" y="f90"/>
                        <a:pt x="f153" y="f154"/>
                      </a:cubicBezTo>
                      <a:cubicBezTo>
                        <a:pt x="f155" y="f156"/>
                        <a:pt x="f157" y="f158"/>
                        <a:pt x="f73" y="f144"/>
                      </a:cubicBezTo>
                      <a:cubicBezTo>
                        <a:pt x="f159" y="f160"/>
                        <a:pt x="f161" y="f162"/>
                        <a:pt x="f163" y="f99"/>
                      </a:cubicBezTo>
                      <a:cubicBezTo>
                        <a:pt x="f164" y="f165"/>
                        <a:pt x="f166" y="f134"/>
                        <a:pt x="f61" y="f129"/>
                      </a:cubicBezTo>
                      <a:cubicBezTo>
                        <a:pt x="f167" y="f168"/>
                        <a:pt x="f169" y="f170"/>
                        <a:pt x="f169" y="f170"/>
                      </a:cubicBezTo>
                      <a:cubicBezTo>
                        <a:pt x="f47" y="f171"/>
                        <a:pt x="f43" y="f172"/>
                        <a:pt x="f173" y="f174"/>
                      </a:cubicBezTo>
                      <a:cubicBezTo>
                        <a:pt x="f175" y="f176"/>
                        <a:pt x="f177" y="f174"/>
                        <a:pt x="f104" y="f120"/>
                      </a:cubicBezTo>
                      <a:cubicBezTo>
                        <a:pt x="f178" y="f115"/>
                        <a:pt x="f74" y="f115"/>
                        <a:pt x="f71" y="f123"/>
                      </a:cubicBezTo>
                      <a:cubicBezTo>
                        <a:pt x="f65" y="f115"/>
                        <a:pt x="f179" y="f119"/>
                        <a:pt x="f58" y="f120"/>
                      </a:cubicBezTo>
                      <a:cubicBezTo>
                        <a:pt x="f180" y="f120"/>
                        <a:pt x="f181" y="f6"/>
                        <a:pt x="f181" y="f6"/>
                      </a:cubicBezTo>
                      <a:cubicBezTo>
                        <a:pt x="f182" y="f183"/>
                        <a:pt x="f184" y="f171"/>
                        <a:pt x="f185" y="f129"/>
                      </a:cubicBezTo>
                      <a:cubicBezTo>
                        <a:pt x="f181" y="f186"/>
                        <a:pt x="f187" y="f186"/>
                        <a:pt x="f187" y="f186"/>
                      </a:cubicBezTo>
                      <a:cubicBezTo>
                        <a:pt x="f188" y="f189"/>
                        <a:pt x="f181" y="f140"/>
                        <a:pt x="f190" y="f191"/>
                      </a:cubicBezTo>
                      <a:cubicBezTo>
                        <a:pt x="f192" y="f193"/>
                        <a:pt x="f194" y="f195"/>
                        <a:pt x="f44" y="f196"/>
                      </a:cubicBezTo>
                      <a:cubicBezTo>
                        <a:pt x="f197" y="f198"/>
                        <a:pt x="f9" y="f199"/>
                        <a:pt x="f39" y="f200"/>
                      </a:cubicBezTo>
                      <a:cubicBezTo>
                        <a:pt x="f201" y="f202"/>
                        <a:pt x="f203" y="f204"/>
                        <a:pt x="f205" y="f206"/>
                      </a:cubicBezTo>
                      <a:cubicBezTo>
                        <a:pt x="f207" y="f158"/>
                        <a:pt x="f208" y="f96"/>
                        <a:pt x="f209" y="f210"/>
                      </a:cubicBezTo>
                      <a:cubicBezTo>
                        <a:pt x="f211" y="f150"/>
                        <a:pt x="f212" y="f213"/>
                        <a:pt x="f212" y="f213"/>
                      </a:cubicBezTo>
                      <a:cubicBezTo>
                        <a:pt x="f214" y="f96"/>
                        <a:pt x="f214" y="f158"/>
                        <a:pt x="f215" y="f196"/>
                      </a:cubicBezTo>
                      <a:cubicBezTo>
                        <a:pt x="f216" y="f217"/>
                        <a:pt x="f218" y="f219"/>
                        <a:pt x="f220" y="f221"/>
                      </a:cubicBezTo>
                      <a:cubicBezTo>
                        <a:pt x="f8" y="f222"/>
                        <a:pt x="f223" y="f224"/>
                        <a:pt x="f223" y="f224"/>
                      </a:cubicBezTo>
                      <a:cubicBezTo>
                        <a:pt x="f10" y="f225"/>
                        <a:pt x="f10" y="f226"/>
                        <a:pt x="f227" y="f163"/>
                      </a:cubicBezTo>
                      <a:cubicBezTo>
                        <a:pt x="f228" y="f164"/>
                        <a:pt x="f229" y="f166"/>
                        <a:pt x="f215" y="f230"/>
                      </a:cubicBezTo>
                      <a:cubicBezTo>
                        <a:pt x="f229" y="f231"/>
                        <a:pt x="f232" y="f233"/>
                        <a:pt x="f227" y="f234"/>
                      </a:cubicBezTo>
                      <a:cubicBezTo>
                        <a:pt x="f235" y="f49"/>
                        <a:pt x="f227" y="f236"/>
                        <a:pt x="f237" y="f238"/>
                      </a:cubicBezTo>
                      <a:cubicBezTo>
                        <a:pt x="f239" y="f240"/>
                        <a:pt x="f241" y="f121"/>
                        <a:pt x="f242" y="f243"/>
                      </a:cubicBezTo>
                      <a:cubicBezTo>
                        <a:pt x="f244" y="f114"/>
                        <a:pt x="f245" y="f118"/>
                        <a:pt x="f246" y="f247"/>
                      </a:cubicBezTo>
                      <a:cubicBezTo>
                        <a:pt x="f248" y="f249"/>
                        <a:pt x="f250" y="f25"/>
                        <a:pt x="f251" y="f109"/>
                      </a:cubicBezTo>
                      <a:cubicBezTo>
                        <a:pt x="f252" y="f253"/>
                        <a:pt x="f254" y="f29"/>
                        <a:pt x="f255" y="f256"/>
                      </a:cubicBezTo>
                      <a:cubicBezTo>
                        <a:pt x="f257" y="f258"/>
                        <a:pt x="f259" y="f256"/>
                        <a:pt x="f260" y="f114"/>
                      </a:cubicBezTo>
                      <a:cubicBezTo>
                        <a:pt x="f7" y="f177"/>
                        <a:pt x="f261" y="f262"/>
                        <a:pt x="f255" y="f263"/>
                      </a:cubicBezTo>
                      <a:cubicBezTo>
                        <a:pt x="f264" y="f265"/>
                        <a:pt x="f266" y="f267"/>
                        <a:pt x="f268" y="f265"/>
                      </a:cubicBezTo>
                      <a:cubicBezTo>
                        <a:pt x="f269" y="f2"/>
                        <a:pt x="f270" y="f271"/>
                        <a:pt x="f272" y="f55"/>
                      </a:cubicBezTo>
                      <a:cubicBezTo>
                        <a:pt x="f273" y="f274"/>
                        <a:pt x="f275" y="f274"/>
                        <a:pt x="f242" y="f276"/>
                      </a:cubicBezTo>
                      <a:cubicBezTo>
                        <a:pt x="f277" y="f278"/>
                        <a:pt x="f279" y="f280"/>
                        <a:pt x="f281" y="f46"/>
                      </a:cubicBezTo>
                      <a:cubicBezTo>
                        <a:pt x="f282" y="f283"/>
                        <a:pt x="f284" y="f285"/>
                        <a:pt x="f286" y="f203"/>
                      </a:cubicBezTo>
                      <a:cubicBezTo>
                        <a:pt x="f287" y="f288"/>
                        <a:pt x="f289" y="f290"/>
                        <a:pt x="f291" y="f292"/>
                      </a:cubicBezTo>
                      <a:cubicBezTo>
                        <a:pt x="f293" y="f19"/>
                        <a:pt x="f10" y="f294"/>
                        <a:pt x="f10" y="f294"/>
                      </a:cubicBezTo>
                      <a:cubicBezTo>
                        <a:pt x="f220" y="f211"/>
                        <a:pt x="f215" y="f295"/>
                        <a:pt x="f296" y="f8"/>
                      </a:cubicBez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2" name="Freeform 52">
                  <a:extLst>
                    <a:ext uri="{FF2B5EF4-FFF2-40B4-BE49-F238E27FC236}">
                      <a16:creationId xmlns:a16="http://schemas.microsoft.com/office/drawing/2014/main" id="{B6848C69-71D4-AF09-2224-34F2973BA2A2}"/>
                    </a:ext>
                  </a:extLst>
                </p:cNvPr>
                <p:cNvSpPr/>
                <p:nvPr/>
              </p:nvSpPr>
              <p:spPr>
                <a:xfrm>
                  <a:off x="1154109" y="781053"/>
                  <a:ext cx="606420" cy="857250"/>
                </a:xfrm>
                <a:custGeom>
                  <a:avLst/>
                  <a:gdLst>
                    <a:gd name="f0" fmla="val 10800000"/>
                    <a:gd name="f1" fmla="val 5400000"/>
                    <a:gd name="f2" fmla="val 180"/>
                    <a:gd name="f3" fmla="val w"/>
                    <a:gd name="f4" fmla="val h"/>
                    <a:gd name="f5" fmla="val 0"/>
                    <a:gd name="f6" fmla="val 257"/>
                    <a:gd name="f7" fmla="val 347"/>
                    <a:gd name="f8" fmla="val 243"/>
                    <a:gd name="f9" fmla="val 233"/>
                    <a:gd name="f10" fmla="val 301"/>
                    <a:gd name="f11" fmla="val 217"/>
                    <a:gd name="f12" fmla="val 288"/>
                    <a:gd name="f13" fmla="val 215"/>
                    <a:gd name="f14" fmla="val 269"/>
                    <a:gd name="f15" fmla="val 209"/>
                    <a:gd name="f16" fmla="val 254"/>
                    <a:gd name="f17" fmla="val 229"/>
                    <a:gd name="f18" fmla="val 207"/>
                    <a:gd name="f19" fmla="val 214"/>
                    <a:gd name="f20" fmla="val 228"/>
                    <a:gd name="f21" fmla="val 202"/>
                    <a:gd name="f22" fmla="val 197"/>
                    <a:gd name="f23" fmla="val 136"/>
                    <a:gd name="f24" fmla="val 119"/>
                    <a:gd name="f25" fmla="val 13"/>
                    <a:gd name="f26" fmla="val 54"/>
                    <a:gd name="f27" fmla="val 96"/>
                    <a:gd name="f28" fmla="val 36"/>
                    <a:gd name="f29" fmla="val 106"/>
                    <a:gd name="f30" fmla="val 57"/>
                    <a:gd name="f31" fmla="val 97"/>
                    <a:gd name="f32" fmla="val 32"/>
                    <a:gd name="f33" fmla="val 98"/>
                    <a:gd name="f34" fmla="val 27"/>
                    <a:gd name="f35" fmla="val 99"/>
                    <a:gd name="f36" fmla="val 16"/>
                    <a:gd name="f37" fmla="val 102"/>
                    <a:gd name="f38" fmla="val 149"/>
                    <a:gd name="f39" fmla="val 93"/>
                    <a:gd name="f40" fmla="val 346"/>
                    <a:gd name="f41" fmla="+- 0 0 -90"/>
                    <a:gd name="f42" fmla="*/ f3 1 257"/>
                    <a:gd name="f43" fmla="*/ f4 1 347"/>
                    <a:gd name="f44" fmla="val f5"/>
                    <a:gd name="f45" fmla="val f6"/>
                    <a:gd name="f46" fmla="val f7"/>
                    <a:gd name="f47" fmla="*/ f41 f0 1"/>
                    <a:gd name="f48" fmla="+- f46 0 f44"/>
                    <a:gd name="f49" fmla="+- f45 0 f44"/>
                    <a:gd name="f50" fmla="*/ f47 1 f2"/>
                    <a:gd name="f51" fmla="*/ f49 1 257"/>
                    <a:gd name="f52" fmla="*/ f48 1 347"/>
                    <a:gd name="f53" fmla="*/ 137892 f49 1"/>
                    <a:gd name="f54" fmla="*/ 410266 f48 1"/>
                    <a:gd name="f55" fmla="*/ 132123 f49 1"/>
                    <a:gd name="f56" fmla="*/ 355701 f48 1"/>
                    <a:gd name="f57" fmla="*/ 123347 f49 1"/>
                    <a:gd name="f58" fmla="*/ 340561 f48 1"/>
                    <a:gd name="f59" fmla="*/ 122395 f49 1"/>
                    <a:gd name="f60" fmla="*/ 318818 f48 1"/>
                    <a:gd name="f61" fmla="*/ 118750 f49 1"/>
                    <a:gd name="f62" fmla="*/ 300386 f48 1"/>
                    <a:gd name="f63" fmla="*/ 270608 f48 1"/>
                    <a:gd name="f64" fmla="*/ 117717 f49 1"/>
                    <a:gd name="f65" fmla="*/ 252935 f48 1"/>
                    <a:gd name="f66" fmla="*/ 129412 f49 1"/>
                    <a:gd name="f67" fmla="*/ 238889 f48 1"/>
                    <a:gd name="f68" fmla="*/ 145918 f49 1"/>
                    <a:gd name="f69" fmla="*/ 233585 f48 1"/>
                    <a:gd name="f70" fmla="*/ 161334 f48 1"/>
                    <a:gd name="f71" fmla="*/ 30606 f49 1"/>
                    <a:gd name="f72" fmla="*/ 113482 f48 1"/>
                    <a:gd name="f73" fmla="*/ 18364 f49 1"/>
                    <a:gd name="f74" fmla="*/ 116084 f48 1"/>
                    <a:gd name="f75" fmla="*/ 9320 f49 1"/>
                    <a:gd name="f76" fmla="*/ 120705 f48 1"/>
                    <a:gd name="f77" fmla="*/ 0 f49 1"/>
                    <a:gd name="f78" fmla="*/ 176600 f48 1"/>
                    <a:gd name="f79" fmla="*/ 52628 f49 1"/>
                    <a:gd name="f80" fmla="*/ 409038 f48 1"/>
                    <a:gd name="f81" fmla="+- f50 0 f1"/>
                    <a:gd name="f82" fmla="*/ f53 1 257"/>
                    <a:gd name="f83" fmla="*/ f54 1 347"/>
                    <a:gd name="f84" fmla="*/ f55 1 257"/>
                    <a:gd name="f85" fmla="*/ f56 1 347"/>
                    <a:gd name="f86" fmla="*/ f57 1 257"/>
                    <a:gd name="f87" fmla="*/ f58 1 347"/>
                    <a:gd name="f88" fmla="*/ f59 1 257"/>
                    <a:gd name="f89" fmla="*/ f60 1 347"/>
                    <a:gd name="f90" fmla="*/ f61 1 257"/>
                    <a:gd name="f91" fmla="*/ f62 1 347"/>
                    <a:gd name="f92" fmla="*/ f63 1 347"/>
                    <a:gd name="f93" fmla="*/ f64 1 257"/>
                    <a:gd name="f94" fmla="*/ f65 1 347"/>
                    <a:gd name="f95" fmla="*/ f66 1 257"/>
                    <a:gd name="f96" fmla="*/ f67 1 347"/>
                    <a:gd name="f97" fmla="*/ f68 1 257"/>
                    <a:gd name="f98" fmla="*/ f69 1 347"/>
                    <a:gd name="f99" fmla="*/ f70 1 347"/>
                    <a:gd name="f100" fmla="*/ f71 1 257"/>
                    <a:gd name="f101" fmla="*/ f72 1 347"/>
                    <a:gd name="f102" fmla="*/ f73 1 257"/>
                    <a:gd name="f103" fmla="*/ f74 1 347"/>
                    <a:gd name="f104" fmla="*/ f75 1 257"/>
                    <a:gd name="f105" fmla="*/ f76 1 347"/>
                    <a:gd name="f106" fmla="*/ f77 1 257"/>
                    <a:gd name="f107" fmla="*/ f78 1 347"/>
                    <a:gd name="f108" fmla="*/ f79 1 257"/>
                    <a:gd name="f109" fmla="*/ f80 1 347"/>
                    <a:gd name="f110" fmla="*/ 0 1 f51"/>
                    <a:gd name="f111" fmla="*/ f45 1 f51"/>
                    <a:gd name="f112" fmla="*/ 0 1 f52"/>
                    <a:gd name="f113" fmla="*/ f46 1 f52"/>
                    <a:gd name="f114" fmla="*/ f82 1 f51"/>
                    <a:gd name="f115" fmla="*/ f83 1 f52"/>
                    <a:gd name="f116" fmla="*/ f84 1 f51"/>
                    <a:gd name="f117" fmla="*/ f85 1 f52"/>
                    <a:gd name="f118" fmla="*/ f86 1 f51"/>
                    <a:gd name="f119" fmla="*/ f87 1 f52"/>
                    <a:gd name="f120" fmla="*/ f88 1 f51"/>
                    <a:gd name="f121" fmla="*/ f89 1 f52"/>
                    <a:gd name="f122" fmla="*/ f90 1 f51"/>
                    <a:gd name="f123" fmla="*/ f91 1 f52"/>
                    <a:gd name="f124" fmla="*/ f92 1 f52"/>
                    <a:gd name="f125" fmla="*/ f93 1 f51"/>
                    <a:gd name="f126" fmla="*/ f94 1 f52"/>
                    <a:gd name="f127" fmla="*/ f95 1 f51"/>
                    <a:gd name="f128" fmla="*/ f96 1 f52"/>
                    <a:gd name="f129" fmla="*/ f97 1 f51"/>
                    <a:gd name="f130" fmla="*/ f98 1 f52"/>
                    <a:gd name="f131" fmla="*/ f99 1 f52"/>
                    <a:gd name="f132" fmla="*/ f100 1 f51"/>
                    <a:gd name="f133" fmla="*/ f101 1 f52"/>
                    <a:gd name="f134" fmla="*/ f102 1 f51"/>
                    <a:gd name="f135" fmla="*/ f103 1 f52"/>
                    <a:gd name="f136" fmla="*/ f104 1 f51"/>
                    <a:gd name="f137" fmla="*/ f105 1 f52"/>
                    <a:gd name="f138" fmla="*/ f106 1 f51"/>
                    <a:gd name="f139" fmla="*/ f107 1 f52"/>
                    <a:gd name="f140" fmla="*/ f108 1 f51"/>
                    <a:gd name="f141" fmla="*/ f109 1 f52"/>
                    <a:gd name="f142" fmla="*/ f110 f42 1"/>
                    <a:gd name="f143" fmla="*/ f111 f42 1"/>
                    <a:gd name="f144" fmla="*/ f113 f43 1"/>
                    <a:gd name="f145" fmla="*/ f112 f43 1"/>
                    <a:gd name="f146" fmla="*/ f114 f42 1"/>
                    <a:gd name="f147" fmla="*/ f115 f43 1"/>
                    <a:gd name="f148" fmla="*/ f116 f42 1"/>
                    <a:gd name="f149" fmla="*/ f117 f43 1"/>
                    <a:gd name="f150" fmla="*/ f118 f42 1"/>
                    <a:gd name="f151" fmla="*/ f119 f43 1"/>
                    <a:gd name="f152" fmla="*/ f120 f42 1"/>
                    <a:gd name="f153" fmla="*/ f121 f43 1"/>
                    <a:gd name="f154" fmla="*/ f122 f42 1"/>
                    <a:gd name="f155" fmla="*/ f123 f43 1"/>
                    <a:gd name="f156" fmla="*/ f124 f43 1"/>
                    <a:gd name="f157" fmla="*/ f125 f42 1"/>
                    <a:gd name="f158" fmla="*/ f126 f43 1"/>
                    <a:gd name="f159" fmla="*/ f127 f42 1"/>
                    <a:gd name="f160" fmla="*/ f128 f43 1"/>
                    <a:gd name="f161" fmla="*/ f129 f42 1"/>
                    <a:gd name="f162" fmla="*/ f130 f43 1"/>
                    <a:gd name="f163" fmla="*/ f131 f43 1"/>
                    <a:gd name="f164" fmla="*/ f132 f42 1"/>
                    <a:gd name="f165" fmla="*/ f133 f43 1"/>
                    <a:gd name="f166" fmla="*/ f134 f42 1"/>
                    <a:gd name="f167" fmla="*/ f135 f43 1"/>
                    <a:gd name="f168" fmla="*/ f136 f42 1"/>
                    <a:gd name="f169" fmla="*/ f137 f43 1"/>
                    <a:gd name="f170" fmla="*/ f138 f42 1"/>
                    <a:gd name="f171" fmla="*/ f139 f43 1"/>
                    <a:gd name="f172" fmla="*/ f140 f42 1"/>
                    <a:gd name="f173" fmla="*/ f141 f43 1"/>
                  </a:gdLst>
                  <a:ahLst/>
                  <a:cxnLst>
                    <a:cxn ang="3cd4">
                      <a:pos x="hc" y="t"/>
                    </a:cxn>
                    <a:cxn ang="0">
                      <a:pos x="r" y="vc"/>
                    </a:cxn>
                    <a:cxn ang="cd4">
                      <a:pos x="hc" y="b"/>
                    </a:cxn>
                    <a:cxn ang="cd2">
                      <a:pos x="l" y="vc"/>
                    </a:cxn>
                    <a:cxn ang="f81">
                      <a:pos x="f146" y="f147"/>
                    </a:cxn>
                    <a:cxn ang="f81">
                      <a:pos x="f148" y="f149"/>
                    </a:cxn>
                    <a:cxn ang="f81">
                      <a:pos x="f150" y="f151"/>
                    </a:cxn>
                    <a:cxn ang="f81">
                      <a:pos x="f152" y="f153"/>
                    </a:cxn>
                    <a:cxn ang="f81">
                      <a:pos x="f154" y="f155"/>
                    </a:cxn>
                    <a:cxn ang="f81">
                      <a:pos x="f154" y="f156"/>
                    </a:cxn>
                    <a:cxn ang="f81">
                      <a:pos x="f157" y="f158"/>
                    </a:cxn>
                    <a:cxn ang="f81">
                      <a:pos x="f159" y="f160"/>
                    </a:cxn>
                    <a:cxn ang="f81">
                      <a:pos x="f161" y="f162"/>
                    </a:cxn>
                    <a:cxn ang="f81">
                      <a:pos x="f161" y="f163"/>
                    </a:cxn>
                    <a:cxn ang="f81">
                      <a:pos x="f164" y="f165"/>
                    </a:cxn>
                    <a:cxn ang="f81">
                      <a:pos x="f166" y="f167"/>
                    </a:cxn>
                    <a:cxn ang="f81">
                      <a:pos x="f168" y="f169"/>
                    </a:cxn>
                    <a:cxn ang="f81">
                      <a:pos x="f170" y="f171"/>
                    </a:cxn>
                    <a:cxn ang="f81">
                      <a:pos x="f172" y="f173"/>
                    </a:cxn>
                    <a:cxn ang="f81">
                      <a:pos x="f146" y="f147"/>
                    </a:cxn>
                  </a:cxnLst>
                  <a:rect l="f142" t="f145" r="f143" b="f144"/>
                  <a:pathLst>
                    <a:path w="257" h="347">
                      <a:moveTo>
                        <a:pt x="f8" y="f7"/>
                      </a:moveTo>
                      <a:lnTo>
                        <a:pt x="f9" y="f10"/>
                      </a:lnTo>
                      <a:lnTo>
                        <a:pt x="f11" y="f12"/>
                      </a:lnTo>
                      <a:lnTo>
                        <a:pt x="f13" y="f14"/>
                      </a:lnTo>
                      <a:lnTo>
                        <a:pt x="f15" y="f16"/>
                      </a:lnTo>
                      <a:lnTo>
                        <a:pt x="f15" y="f17"/>
                      </a:lnTo>
                      <a:lnTo>
                        <a:pt x="f18" y="f19"/>
                      </a:lnTo>
                      <a:lnTo>
                        <a:pt x="f20" y="f21"/>
                      </a:lnTo>
                      <a:lnTo>
                        <a:pt x="f6" y="f22"/>
                      </a:lnTo>
                      <a:lnTo>
                        <a:pt x="f6" y="f23"/>
                      </a:lnTo>
                      <a:cubicBezTo>
                        <a:pt x="f15" y="f24"/>
                        <a:pt x="f25" y="f5"/>
                        <a:pt x="f26" y="f27"/>
                      </a:cubicBezTo>
                      <a:cubicBezTo>
                        <a:pt x="f28" y="f29"/>
                        <a:pt x="f30" y="f31"/>
                        <a:pt x="f32" y="f33"/>
                      </a:cubicBezTo>
                      <a:cubicBezTo>
                        <a:pt x="f34" y="f35"/>
                        <a:pt x="f36" y="f37"/>
                        <a:pt x="f36" y="f37"/>
                      </a:cubicBezTo>
                      <a:lnTo>
                        <a:pt x="f5" y="f38"/>
                      </a:lnTo>
                      <a:lnTo>
                        <a:pt x="f39" y="f40"/>
                      </a:lnTo>
                      <a:lnTo>
                        <a:pt x="f8" y="f7"/>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3" name="Freeform 53">
                  <a:extLst>
                    <a:ext uri="{FF2B5EF4-FFF2-40B4-BE49-F238E27FC236}">
                      <a16:creationId xmlns:a16="http://schemas.microsoft.com/office/drawing/2014/main" id="{2ACE9EF3-0130-27B1-DF5C-08FC22CEF4BD}"/>
                    </a:ext>
                  </a:extLst>
                </p:cNvPr>
                <p:cNvSpPr/>
                <p:nvPr/>
              </p:nvSpPr>
              <p:spPr>
                <a:xfrm>
                  <a:off x="2222504" y="1417640"/>
                  <a:ext cx="25402" cy="46040"/>
                </a:xfrm>
                <a:custGeom>
                  <a:avLst/>
                  <a:gdLst>
                    <a:gd name="f0" fmla="val 10800000"/>
                    <a:gd name="f1" fmla="val 5400000"/>
                    <a:gd name="f2" fmla="val 180"/>
                    <a:gd name="f3" fmla="val w"/>
                    <a:gd name="f4" fmla="val h"/>
                    <a:gd name="f5" fmla="val 0"/>
                    <a:gd name="f6" fmla="val 19"/>
                    <a:gd name="f7" fmla="val 37"/>
                    <a:gd name="f8" fmla="val 7"/>
                    <a:gd name="f9" fmla="val 25"/>
                    <a:gd name="f10" fmla="val 4"/>
                    <a:gd name="f11" fmla="val 12"/>
                    <a:gd name="f12" fmla="val 21"/>
                    <a:gd name="f13" fmla="val 14"/>
                    <a:gd name="f14" fmla="val 18"/>
                    <a:gd name="f15" fmla="val 36"/>
                    <a:gd name="f16" fmla="+- 0 0 -90"/>
                    <a:gd name="f17" fmla="*/ f3 1 19"/>
                    <a:gd name="f18" fmla="*/ f4 1 37"/>
                    <a:gd name="f19" fmla="val f5"/>
                    <a:gd name="f20" fmla="val f6"/>
                    <a:gd name="f21" fmla="val f7"/>
                    <a:gd name="f22" fmla="*/ f16 f0 1"/>
                    <a:gd name="f23" fmla="+- f21 0 f19"/>
                    <a:gd name="f24" fmla="+- f20 0 f19"/>
                    <a:gd name="f25" fmla="*/ f22 1 f2"/>
                    <a:gd name="f26" fmla="*/ f24 1 19"/>
                    <a:gd name="f27" fmla="*/ f23 1 37"/>
                    <a:gd name="f28" fmla="*/ 3 f24 1"/>
                    <a:gd name="f29" fmla="*/ 2 f23 1"/>
                    <a:gd name="f30" fmla="+- f25 0 f1"/>
                    <a:gd name="f31" fmla="*/ f28 1 19"/>
                    <a:gd name="f32" fmla="*/ f29 1 37"/>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Lst>
                  <a:rect l="f39" t="f42" r="f40" b="f41"/>
                  <a:pathLst>
                    <a:path w="19" h="37">
                      <a:moveTo>
                        <a:pt x="f8" y="f9"/>
                      </a:moveTo>
                      <a:cubicBezTo>
                        <a:pt x="f5" y="f10"/>
                        <a:pt x="f11" y="f5"/>
                        <a:pt x="f6" y="f12"/>
                      </a:cubicBezTo>
                      <a:cubicBezTo>
                        <a:pt x="f13" y="f7"/>
                        <a:pt x="f14" y="f1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4" name="Freeform 54">
                  <a:extLst>
                    <a:ext uri="{FF2B5EF4-FFF2-40B4-BE49-F238E27FC236}">
                      <a16:creationId xmlns:a16="http://schemas.microsoft.com/office/drawing/2014/main" id="{F0308913-A529-CBBB-2EE0-0BD1D69EC170}"/>
                    </a:ext>
                  </a:extLst>
                </p:cNvPr>
                <p:cNvSpPr/>
                <p:nvPr/>
              </p:nvSpPr>
              <p:spPr>
                <a:xfrm>
                  <a:off x="2189165" y="974722"/>
                  <a:ext cx="33339" cy="26983"/>
                </a:xfrm>
                <a:custGeom>
                  <a:avLst/>
                  <a:gdLst>
                    <a:gd name="f0" fmla="val 10800000"/>
                    <a:gd name="f1" fmla="val 5400000"/>
                    <a:gd name="f2" fmla="val 180"/>
                    <a:gd name="f3" fmla="val w"/>
                    <a:gd name="f4" fmla="val h"/>
                    <a:gd name="f5" fmla="val 0"/>
                    <a:gd name="f6" fmla="val 22"/>
                    <a:gd name="f7" fmla="val 20"/>
                    <a:gd name="f8" fmla="val 12"/>
                    <a:gd name="f9" fmla="val 13"/>
                    <a:gd name="f10" fmla="val 8"/>
                    <a:gd name="f11" fmla="val 16"/>
                    <a:gd name="f12" fmla="val 18"/>
                    <a:gd name="f13" fmla="val 17"/>
                    <a:gd name="f14" fmla="val 3"/>
                    <a:gd name="f15" fmla="val 5"/>
                    <a:gd name="f16" fmla="val 6"/>
                    <a:gd name="f17" fmla="+- 0 0 -90"/>
                    <a:gd name="f18" fmla="*/ f3 1 22"/>
                    <a:gd name="f19" fmla="*/ f4 1 20"/>
                    <a:gd name="f20" fmla="val f5"/>
                    <a:gd name="f21" fmla="val f6"/>
                    <a:gd name="f22" fmla="val f7"/>
                    <a:gd name="f23" fmla="*/ f17 f0 1"/>
                    <a:gd name="f24" fmla="+- f22 0 f20"/>
                    <a:gd name="f25" fmla="+- f21 0 f20"/>
                    <a:gd name="f26" fmla="*/ f23 1 f2"/>
                    <a:gd name="f27" fmla="*/ f25 1 22"/>
                    <a:gd name="f28" fmla="*/ f24 1 20"/>
                    <a:gd name="f29" fmla="*/ 11 f25 1"/>
                    <a:gd name="f30" fmla="*/ 3 f24 1"/>
                    <a:gd name="f31" fmla="*/ 0 f24 1"/>
                    <a:gd name="f32" fmla="*/ 8 f25 1"/>
                    <a:gd name="f33" fmla="+- f26 0 f1"/>
                    <a:gd name="f34" fmla="*/ f29 1 22"/>
                    <a:gd name="f35" fmla="*/ f30 1 20"/>
                    <a:gd name="f36" fmla="*/ f31 1 20"/>
                    <a:gd name="f37" fmla="*/ f32 1 22"/>
                    <a:gd name="f38" fmla="*/ 0 1 f27"/>
                    <a:gd name="f39" fmla="*/ f21 1 f27"/>
                    <a:gd name="f40" fmla="*/ 0 1 f28"/>
                    <a:gd name="f41" fmla="*/ f22 1 f28"/>
                    <a:gd name="f42" fmla="*/ f34 1 f27"/>
                    <a:gd name="f43" fmla="*/ f35 1 f28"/>
                    <a:gd name="f44" fmla="*/ f36 1 f28"/>
                    <a:gd name="f45" fmla="*/ f37 1 f27"/>
                    <a:gd name="f46" fmla="*/ f38 f18 1"/>
                    <a:gd name="f47" fmla="*/ f39 f18 1"/>
                    <a:gd name="f48" fmla="*/ f41 f19 1"/>
                    <a:gd name="f49" fmla="*/ f40 f19 1"/>
                    <a:gd name="f50" fmla="*/ f42 f18 1"/>
                    <a:gd name="f51" fmla="*/ f43 f19 1"/>
                    <a:gd name="f52" fmla="*/ f44 f19 1"/>
                    <a:gd name="f53" fmla="*/ f45 f18 1"/>
                  </a:gdLst>
                  <a:ahLst/>
                  <a:cxnLst>
                    <a:cxn ang="3cd4">
                      <a:pos x="hc" y="t"/>
                    </a:cxn>
                    <a:cxn ang="0">
                      <a:pos x="r" y="vc"/>
                    </a:cxn>
                    <a:cxn ang="cd4">
                      <a:pos x="hc" y="b"/>
                    </a:cxn>
                    <a:cxn ang="cd2">
                      <a:pos x="l" y="vc"/>
                    </a:cxn>
                    <a:cxn ang="f33">
                      <a:pos x="f50" y="f51"/>
                    </a:cxn>
                    <a:cxn ang="f33">
                      <a:pos x="f50" y="f52"/>
                    </a:cxn>
                    <a:cxn ang="f33">
                      <a:pos x="f50" y="f51"/>
                    </a:cxn>
                    <a:cxn ang="f33">
                      <a:pos x="f53" y="f51"/>
                    </a:cxn>
                    <a:cxn ang="f33">
                      <a:pos x="f50" y="f51"/>
                    </a:cxn>
                  </a:cxnLst>
                  <a:rect l="f46" t="f49" r="f47" b="f48"/>
                  <a:pathLst>
                    <a:path w="22" h="20">
                      <a:moveTo>
                        <a:pt x="f8" y="f8"/>
                      </a:moveTo>
                      <a:cubicBezTo>
                        <a:pt x="f9" y="f10"/>
                        <a:pt x="f8" y="f5"/>
                        <a:pt x="f11" y="f5"/>
                      </a:cubicBezTo>
                      <a:cubicBezTo>
                        <a:pt x="f7" y="f5"/>
                        <a:pt x="f6" y="f10"/>
                        <a:pt x="f7" y="f8"/>
                      </a:cubicBezTo>
                      <a:cubicBezTo>
                        <a:pt x="f12" y="f11"/>
                        <a:pt x="f8" y="f13"/>
                        <a:pt x="f10" y="f7"/>
                      </a:cubicBezTo>
                      <a:cubicBezTo>
                        <a:pt x="f14" y="f15"/>
                        <a:pt x="f5" y="f16"/>
                        <a:pt x="f8"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5" name="Freeform 55">
                  <a:extLst>
                    <a:ext uri="{FF2B5EF4-FFF2-40B4-BE49-F238E27FC236}">
                      <a16:creationId xmlns:a16="http://schemas.microsoft.com/office/drawing/2014/main" id="{8946A0EB-A980-351B-83BE-2D65DF59F5D0}"/>
                    </a:ext>
                  </a:extLst>
                </p:cNvPr>
                <p:cNvSpPr/>
                <p:nvPr/>
              </p:nvSpPr>
              <p:spPr>
                <a:xfrm>
                  <a:off x="719139" y="431797"/>
                  <a:ext cx="92070" cy="38103"/>
                </a:xfrm>
                <a:custGeom>
                  <a:avLst/>
                  <a:gdLst>
                    <a:gd name="f0" fmla="val 10800000"/>
                    <a:gd name="f1" fmla="val 5400000"/>
                    <a:gd name="f2" fmla="val 180"/>
                    <a:gd name="f3" fmla="val w"/>
                    <a:gd name="f4" fmla="val h"/>
                    <a:gd name="f5" fmla="val 0"/>
                    <a:gd name="f6" fmla="val 57"/>
                    <a:gd name="f7" fmla="val 30"/>
                    <a:gd name="f8" fmla="val 24"/>
                    <a:gd name="f9" fmla="val 18"/>
                    <a:gd name="f10" fmla="val 10"/>
                    <a:gd name="f11" fmla="val 9"/>
                    <a:gd name="f12" fmla="val 32"/>
                    <a:gd name="f13" fmla="val 6"/>
                    <a:gd name="f14" fmla="val 46"/>
                    <a:gd name="f15" fmla="val 15"/>
                    <a:gd name="f16" fmla="val 23"/>
                    <a:gd name="f17" fmla="val 36"/>
                    <a:gd name="f18" fmla="val 21"/>
                    <a:gd name="f19" fmla="val 25"/>
                    <a:gd name="f20" fmla="+- 0 0 -90"/>
                    <a:gd name="f21" fmla="*/ f3 1 57"/>
                    <a:gd name="f22" fmla="*/ f4 1 30"/>
                    <a:gd name="f23" fmla="val f5"/>
                    <a:gd name="f24" fmla="val f6"/>
                    <a:gd name="f25" fmla="val f7"/>
                    <a:gd name="f26" fmla="*/ f20 f0 1"/>
                    <a:gd name="f27" fmla="+- f25 0 f23"/>
                    <a:gd name="f28" fmla="+- f24 0 f23"/>
                    <a:gd name="f29" fmla="*/ f26 1 f2"/>
                    <a:gd name="f30" fmla="*/ f28 1 57"/>
                    <a:gd name="f31" fmla="*/ f27 1 30"/>
                    <a:gd name="f32" fmla="*/ 24 f28 1"/>
                    <a:gd name="f33" fmla="*/ 2 f27 1"/>
                    <a:gd name="f34" fmla="*/ 48 f28 1"/>
                    <a:gd name="f35" fmla="*/ 52 f28 1"/>
                    <a:gd name="f36" fmla="+- f29 0 f1"/>
                    <a:gd name="f37" fmla="*/ f32 1 57"/>
                    <a:gd name="f38" fmla="*/ f33 1 30"/>
                    <a:gd name="f39" fmla="*/ f34 1 57"/>
                    <a:gd name="f40" fmla="*/ f35 1 57"/>
                    <a:gd name="f41" fmla="*/ 0 1 f30"/>
                    <a:gd name="f42" fmla="*/ f24 1 f30"/>
                    <a:gd name="f43" fmla="*/ 0 1 f31"/>
                    <a:gd name="f44" fmla="*/ f25 1 f31"/>
                    <a:gd name="f45" fmla="*/ f37 1 f30"/>
                    <a:gd name="f46" fmla="*/ f38 1 f31"/>
                    <a:gd name="f47" fmla="*/ f39 1 f30"/>
                    <a:gd name="f48" fmla="*/ f40 1 f30"/>
                    <a:gd name="f49" fmla="*/ f41 f21 1"/>
                    <a:gd name="f50" fmla="*/ f42 f21 1"/>
                    <a:gd name="f51" fmla="*/ f44 f22 1"/>
                    <a:gd name="f52" fmla="*/ f43 f22 1"/>
                    <a:gd name="f53" fmla="*/ f45 f21 1"/>
                    <a:gd name="f54" fmla="*/ f46 f22 1"/>
                    <a:gd name="f55" fmla="*/ f47 f21 1"/>
                    <a:gd name="f56" fmla="*/ f48 f21 1"/>
                  </a:gdLst>
                  <a:ahLst/>
                  <a:cxnLst>
                    <a:cxn ang="3cd4">
                      <a:pos x="hc" y="t"/>
                    </a:cxn>
                    <a:cxn ang="0">
                      <a:pos x="r" y="vc"/>
                    </a:cxn>
                    <a:cxn ang="cd4">
                      <a:pos x="hc" y="b"/>
                    </a:cxn>
                    <a:cxn ang="cd2">
                      <a:pos x="l" y="vc"/>
                    </a:cxn>
                    <a:cxn ang="f36">
                      <a:pos x="f53" y="f54"/>
                    </a:cxn>
                    <a:cxn ang="f36">
                      <a:pos x="f55" y="f54"/>
                    </a:cxn>
                    <a:cxn ang="f36">
                      <a:pos x="f56" y="f54"/>
                    </a:cxn>
                    <a:cxn ang="f36">
                      <a:pos x="f53" y="f54"/>
                    </a:cxn>
                  </a:cxnLst>
                  <a:rect l="f49" t="f52" r="f50" b="f51"/>
                  <a:pathLst>
                    <a:path w="57" h="30">
                      <a:moveTo>
                        <a:pt x="f8" y="f9"/>
                      </a:moveTo>
                      <a:cubicBezTo>
                        <a:pt x="f5" y="f10"/>
                        <a:pt x="f11" y="f5"/>
                        <a:pt x="f12" y="f13"/>
                      </a:cubicBezTo>
                      <a:cubicBezTo>
                        <a:pt x="f14" y="f15"/>
                        <a:pt x="f6" y="f16"/>
                        <a:pt x="f17" y="f7"/>
                      </a:cubicBezTo>
                      <a:cubicBezTo>
                        <a:pt x="f18" y="f19"/>
                        <a:pt x="f8"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6" name="Freeform 56">
                  <a:extLst>
                    <a:ext uri="{FF2B5EF4-FFF2-40B4-BE49-F238E27FC236}">
                      <a16:creationId xmlns:a16="http://schemas.microsoft.com/office/drawing/2014/main" id="{C7A81D0F-2425-9B13-671F-602CB512FC9C}"/>
                    </a:ext>
                  </a:extLst>
                </p:cNvPr>
                <p:cNvSpPr/>
                <p:nvPr/>
              </p:nvSpPr>
              <p:spPr>
                <a:xfrm>
                  <a:off x="1843082" y="74615"/>
                  <a:ext cx="1096959" cy="903290"/>
                </a:xfrm>
                <a:custGeom>
                  <a:avLst/>
                  <a:gdLst>
                    <a:gd name="f0" fmla="val 10800000"/>
                    <a:gd name="f1" fmla="val 5400000"/>
                    <a:gd name="f2" fmla="val 360"/>
                    <a:gd name="f3" fmla="val 180"/>
                    <a:gd name="f4" fmla="val w"/>
                    <a:gd name="f5" fmla="val h"/>
                    <a:gd name="f6" fmla="val 0"/>
                    <a:gd name="f7" fmla="val 693"/>
                    <a:gd name="f8" fmla="val 696"/>
                    <a:gd name="f9" fmla="val 541"/>
                    <a:gd name="f10" fmla="val 460"/>
                    <a:gd name="f11" fmla="val 473"/>
                    <a:gd name="f12" fmla="val 464"/>
                    <a:gd name="f13" fmla="val 441"/>
                    <a:gd name="f14" fmla="val 452"/>
                    <a:gd name="f15" fmla="val 393"/>
                    <a:gd name="f16" fmla="val 365"/>
                    <a:gd name="f17" fmla="val 448"/>
                    <a:gd name="f18" fmla="val 444"/>
                    <a:gd name="f19" fmla="val 337"/>
                    <a:gd name="f20" fmla="val 436"/>
                    <a:gd name="f21" fmla="val 336"/>
                    <a:gd name="f22" fmla="val 432"/>
                    <a:gd name="f23" fmla="val 330"/>
                    <a:gd name="f24" fmla="val 413"/>
                    <a:gd name="f25" fmla="val 325"/>
                    <a:gd name="f26" fmla="val 412"/>
                    <a:gd name="f27" fmla="val 317"/>
                    <a:gd name="f28" fmla="val 411"/>
                    <a:gd name="f29" fmla="val 301"/>
                    <a:gd name="f30" fmla="val 420"/>
                    <a:gd name="f31" fmla="val 289"/>
                    <a:gd name="f32" fmla="val 277"/>
                    <a:gd name="f33" fmla="val 408"/>
                    <a:gd name="f34" fmla="val 265"/>
                    <a:gd name="f35" fmla="val 400"/>
                    <a:gd name="f36" fmla="val 252"/>
                    <a:gd name="f37" fmla="val 380"/>
                    <a:gd name="f38" fmla="val 256"/>
                    <a:gd name="f39" fmla="val 356"/>
                    <a:gd name="f40" fmla="val 233"/>
                    <a:gd name="f41" fmla="val 348"/>
                    <a:gd name="f42" fmla="val 217"/>
                    <a:gd name="f43" fmla="val 372"/>
                    <a:gd name="f44" fmla="val 221"/>
                    <a:gd name="f45" fmla="val 392"/>
                    <a:gd name="f46" fmla="val 237"/>
                    <a:gd name="f47" fmla="val 416"/>
                    <a:gd name="f48" fmla="val 234"/>
                    <a:gd name="f49" fmla="val 428"/>
                    <a:gd name="f50" fmla="val 228"/>
                    <a:gd name="f51" fmla="val 445"/>
                    <a:gd name="f52" fmla="val 247"/>
                    <a:gd name="f53" fmla="val 443"/>
                    <a:gd name="f54" fmla="val 261"/>
                    <a:gd name="f55" fmla="val 258"/>
                    <a:gd name="f56" fmla="val 450"/>
                    <a:gd name="f57" fmla="val 243"/>
                    <a:gd name="f58" fmla="val 475"/>
                    <a:gd name="f59" fmla="val 269"/>
                    <a:gd name="f60" fmla="val 484"/>
                    <a:gd name="f61" fmla="val 479"/>
                    <a:gd name="f62" fmla="val 288"/>
                    <a:gd name="f63" fmla="val 476"/>
                    <a:gd name="f64" fmla="val 293"/>
                    <a:gd name="f65" fmla="val 468"/>
                    <a:gd name="f66" fmla="val 302"/>
                    <a:gd name="f67" fmla="val 454"/>
                    <a:gd name="f68" fmla="val 303"/>
                    <a:gd name="f69" fmla="val 446"/>
                    <a:gd name="f70" fmla="val 315"/>
                    <a:gd name="f71" fmla="val 306"/>
                    <a:gd name="f72" fmla="val 467"/>
                    <a:gd name="f73" fmla="val 321"/>
                    <a:gd name="f74" fmla="val 328"/>
                    <a:gd name="f75" fmla="val 480"/>
                    <a:gd name="f76" fmla="val 345"/>
                    <a:gd name="f77" fmla="val 382"/>
                    <a:gd name="f78" fmla="val 472"/>
                    <a:gd name="f79" fmla="val 347"/>
                    <a:gd name="f80" fmla="val 527"/>
                    <a:gd name="f81" fmla="val 333"/>
                    <a:gd name="f82" fmla="val 536"/>
                    <a:gd name="f83" fmla="val 540"/>
                    <a:gd name="f84" fmla="val 329"/>
                    <a:gd name="f85" fmla="val 545"/>
                    <a:gd name="f86" fmla="val 548"/>
                    <a:gd name="f87" fmla="val 322"/>
                    <a:gd name="f88" fmla="val 551"/>
                    <a:gd name="f89" fmla="val 316"/>
                    <a:gd name="f90" fmla="val 549"/>
                    <a:gd name="f91" fmla="val 313"/>
                    <a:gd name="f92" fmla="val 552"/>
                    <a:gd name="f93" fmla="val 300"/>
                    <a:gd name="f94" fmla="val 565"/>
                    <a:gd name="f95" fmla="val 320"/>
                    <a:gd name="f96" fmla="val 575"/>
                    <a:gd name="f97" fmla="val 584"/>
                    <a:gd name="f98" fmla="val 286"/>
                    <a:gd name="f99" fmla="val 595"/>
                    <a:gd name="f100" fmla="val 272"/>
                    <a:gd name="f101" fmla="val 610"/>
                    <a:gd name="f102" fmla="val 616"/>
                    <a:gd name="f103" fmla="val 254"/>
                    <a:gd name="f104" fmla="val 620"/>
                    <a:gd name="f105" fmla="val 245"/>
                    <a:gd name="f106" fmla="val 621"/>
                    <a:gd name="f107" fmla="val 624"/>
                    <a:gd name="f108" fmla="val 625"/>
                    <a:gd name="f109" fmla="val 225"/>
                    <a:gd name="f110" fmla="val 628"/>
                    <a:gd name="f111" fmla="val 215"/>
                    <a:gd name="f112" fmla="val 659"/>
                    <a:gd name="f113" fmla="val 212"/>
                    <a:gd name="f114" fmla="val 652"/>
                    <a:gd name="f115" fmla="val 173"/>
                    <a:gd name="f116" fmla="val 656"/>
                    <a:gd name="f117" fmla="val 140"/>
                    <a:gd name="f118" fmla="val 667"/>
                    <a:gd name="f119" fmla="val 132"/>
                    <a:gd name="f120" fmla="val 687"/>
                    <a:gd name="f121" fmla="val 97"/>
                    <a:gd name="f122" fmla="val 77"/>
                    <a:gd name="f123" fmla="val 691"/>
                    <a:gd name="f124" fmla="val 75"/>
                    <a:gd name="f125" fmla="val 81"/>
                    <a:gd name="f126" fmla="val 668"/>
                    <a:gd name="f127" fmla="val 646"/>
                    <a:gd name="f128" fmla="val 72"/>
                    <a:gd name="f129" fmla="val 639"/>
                    <a:gd name="f130" fmla="val 73"/>
                    <a:gd name="f131" fmla="val 598"/>
                    <a:gd name="f132" fmla="val 71"/>
                    <a:gd name="f133" fmla="val 587"/>
                    <a:gd name="f134" fmla="val 61"/>
                    <a:gd name="f135" fmla="val 572"/>
                    <a:gd name="f136" fmla="val 58"/>
                    <a:gd name="f137" fmla="val 51"/>
                    <a:gd name="f138" fmla="val 543"/>
                    <a:gd name="f139" fmla="val 45"/>
                    <a:gd name="f140" fmla="val 524"/>
                    <a:gd name="f141" fmla="val 52"/>
                    <a:gd name="f142" fmla="val 502"/>
                    <a:gd name="f143" fmla="val 496"/>
                    <a:gd name="f144" fmla="val 49"/>
                    <a:gd name="f145" fmla="val 46"/>
                    <a:gd name="f146" fmla="val 463"/>
                    <a:gd name="f147" fmla="val 33"/>
                    <a:gd name="f148" fmla="val 42"/>
                    <a:gd name="f149" fmla="val 422"/>
                    <a:gd name="f150" fmla="val 369"/>
                    <a:gd name="f151" fmla="val 48"/>
                    <a:gd name="f152" fmla="val 362"/>
                    <a:gd name="f153" fmla="val 53"/>
                    <a:gd name="f154" fmla="val 344"/>
                    <a:gd name="f155" fmla="val 47"/>
                    <a:gd name="f156" fmla="val 327"/>
                    <a:gd name="f157" fmla="val 308"/>
                    <a:gd name="f158" fmla="val 332"/>
                    <a:gd name="f159" fmla="val 40"/>
                    <a:gd name="f160" fmla="val 353"/>
                    <a:gd name="f161" fmla="val 29"/>
                    <a:gd name="f162" fmla="val 374"/>
                    <a:gd name="f163" fmla="val 17"/>
                    <a:gd name="f164" fmla="val 6"/>
                    <a:gd name="f165" fmla="val 10"/>
                    <a:gd name="f166" fmla="val 340"/>
                    <a:gd name="f167" fmla="val 13"/>
                    <a:gd name="f168" fmla="val 304"/>
                    <a:gd name="f169" fmla="val 44"/>
                    <a:gd name="f170" fmla="val 314"/>
                    <a:gd name="f171" fmla="val 54"/>
                    <a:gd name="f172" fmla="val 280"/>
                    <a:gd name="f173" fmla="val 94"/>
                    <a:gd name="f174" fmla="val 85"/>
                    <a:gd name="f175" fmla="val 242"/>
                    <a:gd name="f176" fmla="val 105"/>
                    <a:gd name="f177" fmla="val 108"/>
                    <a:gd name="f178" fmla="val 220"/>
                    <a:gd name="f179" fmla="val 110"/>
                    <a:gd name="f180" fmla="val 113"/>
                    <a:gd name="f181" fmla="val 204"/>
                    <a:gd name="f182" fmla="val 116"/>
                    <a:gd name="f183" fmla="val 196"/>
                    <a:gd name="f184" fmla="val 89"/>
                    <a:gd name="f185" fmla="val 211"/>
                    <a:gd name="f186" fmla="val 37"/>
                    <a:gd name="f187" fmla="val 207"/>
                    <a:gd name="f188" fmla="val 30"/>
                    <a:gd name="f189" fmla="val 213"/>
                    <a:gd name="f190" fmla="val 25"/>
                    <a:gd name="f191" fmla="val 16"/>
                    <a:gd name="f192" fmla="val 210"/>
                    <a:gd name="f193" fmla="val 1"/>
                    <a:gd name="f194" fmla="val 4"/>
                    <a:gd name="f195" fmla="val 186"/>
                    <a:gd name="f196" fmla="val 174"/>
                    <a:gd name="f197" fmla="val 9"/>
                    <a:gd name="f198" fmla="val 164"/>
                    <a:gd name="f199" fmla="val 155"/>
                    <a:gd name="f200" fmla="val 128"/>
                    <a:gd name="f201" fmla="val 124"/>
                    <a:gd name="f202" fmla="val 131"/>
                    <a:gd name="f203" fmla="val 112"/>
                    <a:gd name="f204" fmla="val 135"/>
                    <a:gd name="f205" fmla="val 87"/>
                    <a:gd name="f206" fmla="val 159"/>
                    <a:gd name="f207" fmla="val 122"/>
                    <a:gd name="f208" fmla="val 197"/>
                    <a:gd name="f209" fmla="val 205"/>
                    <a:gd name="f210" fmla="val 129"/>
                    <a:gd name="f211" fmla="val 127"/>
                    <a:gd name="f212" fmla="val 123"/>
                    <a:gd name="f213" fmla="val 226"/>
                    <a:gd name="f214" fmla="val 147"/>
                    <a:gd name="f215" fmla="val 120"/>
                    <a:gd name="f216" fmla="val 229"/>
                    <a:gd name="f217" fmla="val 64"/>
                    <a:gd name="f218" fmla="val 209"/>
                    <a:gd name="f219" fmla="val 21"/>
                    <a:gd name="f220" fmla="val 240"/>
                    <a:gd name="f221" fmla="val 297"/>
                    <a:gd name="f222" fmla="val 32"/>
                    <a:gd name="f223" fmla="val 373"/>
                    <a:gd name="f224" fmla="val 50"/>
                    <a:gd name="f225" fmla="val 361"/>
                    <a:gd name="f226" fmla="val 357"/>
                    <a:gd name="f227" fmla="val 349"/>
                    <a:gd name="f228" fmla="val 68"/>
                    <a:gd name="f229" fmla="val 318"/>
                    <a:gd name="f230" fmla="val 88"/>
                    <a:gd name="f231" fmla="val 119"/>
                    <a:gd name="f232" fmla="val 323"/>
                    <a:gd name="f233" fmla="val 118"/>
                    <a:gd name="f234" fmla="val 148"/>
                    <a:gd name="f235" fmla="val 157"/>
                    <a:gd name="f236" fmla="val 167"/>
                    <a:gd name="f237" fmla="val 176"/>
                    <a:gd name="f238" fmla="val 358"/>
                    <a:gd name="f239" fmla="val 216"/>
                    <a:gd name="f240" fmla="val 368"/>
                    <a:gd name="f241" fmla="val 214"/>
                    <a:gd name="f242" fmla="val 192"/>
                    <a:gd name="f243" fmla="val 177"/>
                    <a:gd name="f244" fmla="val 162"/>
                    <a:gd name="f245" fmla="val 366"/>
                    <a:gd name="f246" fmla="val 143"/>
                    <a:gd name="f247" fmla="val 133"/>
                    <a:gd name="f248" fmla="val 136"/>
                    <a:gd name="f249" fmla="val 379"/>
                    <a:gd name="f250" fmla="val 376"/>
                    <a:gd name="f251" fmla="val 149"/>
                    <a:gd name="f252" fmla="val 377"/>
                    <a:gd name="f253" fmla="val 156"/>
                    <a:gd name="f254" fmla="val 404"/>
                    <a:gd name="f255" fmla="val 409"/>
                    <a:gd name="f256" fmla="val 417"/>
                    <a:gd name="f257" fmla="val 92"/>
                    <a:gd name="f258" fmla="val 76"/>
                    <a:gd name="f259" fmla="val 453"/>
                    <a:gd name="f260" fmla="val 74"/>
                    <a:gd name="f261" fmla="val 465"/>
                    <a:gd name="f262" fmla="val 477"/>
                    <a:gd name="f263" fmla="val 93"/>
                    <a:gd name="f264" fmla="val 497"/>
                    <a:gd name="f265" fmla="val 512"/>
                    <a:gd name="f266" fmla="val 78"/>
                    <a:gd name="f267" fmla="val 515"/>
                    <a:gd name="f268" fmla="val 509"/>
                    <a:gd name="f269" fmla="val 56"/>
                    <a:gd name="f270" fmla="val 523"/>
                    <a:gd name="f271" fmla="val 517"/>
                    <a:gd name="f272" fmla="val 529"/>
                    <a:gd name="f273" fmla="+- 0 0 -90"/>
                    <a:gd name="f274" fmla="*/ f4 1 693"/>
                    <a:gd name="f275" fmla="*/ f5 1 696"/>
                    <a:gd name="f276" fmla="val f6"/>
                    <a:gd name="f277" fmla="val f7"/>
                    <a:gd name="f278" fmla="val f8"/>
                    <a:gd name="f279" fmla="*/ f273 f0 1"/>
                    <a:gd name="f280" fmla="+- f278 0 f276"/>
                    <a:gd name="f281" fmla="+- f277 0 f276"/>
                    <a:gd name="f282" fmla="*/ f279 1 f3"/>
                    <a:gd name="f283" fmla="*/ f281 1 693"/>
                    <a:gd name="f284" fmla="*/ f280 1 696"/>
                    <a:gd name="f285" fmla="*/ 457 f281 1"/>
                    <a:gd name="f286" fmla="*/ 19 f280 1"/>
                    <a:gd name="f287" fmla="*/ 377 f281 1"/>
                    <a:gd name="f288" fmla="*/ 18 f280 1"/>
                    <a:gd name="f289" fmla="*/ 309 f281 1"/>
                    <a:gd name="f290" fmla="*/ 16 f280 1"/>
                    <a:gd name="f291" fmla="*/ 249 f281 1"/>
                    <a:gd name="f292" fmla="*/ 221 f281 1"/>
                    <a:gd name="f293" fmla="*/ 245 f281 1"/>
                    <a:gd name="f294" fmla="*/ 277 f281 1"/>
                    <a:gd name="f295" fmla="*/ 305 f281 1"/>
                    <a:gd name="f296" fmla="*/ 20 f280 1"/>
                    <a:gd name="f297" fmla="*/ 317 f281 1"/>
                    <a:gd name="f298" fmla="*/ 297 f281 1"/>
                    <a:gd name="f299" fmla="*/ 22 f280 1"/>
                    <a:gd name="f300" fmla="*/ 25 f280 1"/>
                    <a:gd name="f301" fmla="*/ 209 f281 1"/>
                    <a:gd name="f302" fmla="*/ 97 f281 1"/>
                    <a:gd name="f303" fmla="*/ 28 f280 1"/>
                    <a:gd name="f304" fmla="*/ 77 f281 1"/>
                    <a:gd name="f305" fmla="*/ 45 f281 1"/>
                    <a:gd name="f306" fmla="*/ 33 f281 1"/>
                    <a:gd name="f307" fmla="*/ 53 f281 1"/>
                    <a:gd name="f308" fmla="*/ 13 f280 1"/>
                    <a:gd name="f309" fmla="*/ 17 f281 1"/>
                    <a:gd name="f310" fmla="*/ 81 f281 1"/>
                    <a:gd name="f311" fmla="*/ 11 f280 1"/>
                    <a:gd name="f312" fmla="*/ 113 f281 1"/>
                    <a:gd name="f313" fmla="*/ 9 f280 1"/>
                    <a:gd name="f314" fmla="*/ 37 f281 1"/>
                    <a:gd name="f315" fmla="*/ 1 f281 1"/>
                    <a:gd name="f316" fmla="*/ 7 f280 1"/>
                    <a:gd name="f317" fmla="*/ 25 f281 1"/>
                    <a:gd name="f318" fmla="*/ 6 f280 1"/>
                    <a:gd name="f319" fmla="*/ 5 f280 1"/>
                    <a:gd name="f320" fmla="*/ 205 f281 1"/>
                    <a:gd name="f321" fmla="*/ 213 f281 1"/>
                    <a:gd name="f322" fmla="*/ 2 f280 1"/>
                    <a:gd name="f323" fmla="*/ 0 f280 1"/>
                    <a:gd name="f324" fmla="*/ 341 f281 1"/>
                    <a:gd name="f325" fmla="*/ 313 f281 1"/>
                    <a:gd name="f326" fmla="*/ 3 f280 1"/>
                    <a:gd name="f327" fmla="*/ 285 f281 1"/>
                    <a:gd name="f328" fmla="*/ 345 f281 1"/>
                    <a:gd name="f329" fmla="*/ 357 f281 1"/>
                    <a:gd name="f330" fmla="*/ 401 f281 1"/>
                    <a:gd name="f331" fmla="*/ 4 f280 1"/>
                    <a:gd name="f332" fmla="*/ 481 f281 1"/>
                    <a:gd name="f333" fmla="*/ 508 f281 1"/>
                    <a:gd name="f334" fmla="*/ 514 f281 1"/>
                    <a:gd name="f335" fmla="+- f282 0 f1"/>
                    <a:gd name="f336" fmla="*/ f285 1 693"/>
                    <a:gd name="f337" fmla="*/ f286 1 696"/>
                    <a:gd name="f338" fmla="*/ f287 1 693"/>
                    <a:gd name="f339" fmla="*/ f288 1 696"/>
                    <a:gd name="f340" fmla="*/ f289 1 693"/>
                    <a:gd name="f341" fmla="*/ f290 1 696"/>
                    <a:gd name="f342" fmla="*/ f291 1 693"/>
                    <a:gd name="f343" fmla="*/ f292 1 693"/>
                    <a:gd name="f344" fmla="*/ f293 1 693"/>
                    <a:gd name="f345" fmla="*/ f294 1 693"/>
                    <a:gd name="f346" fmla="*/ f295 1 693"/>
                    <a:gd name="f347" fmla="*/ f296 1 696"/>
                    <a:gd name="f348" fmla="*/ f297 1 693"/>
                    <a:gd name="f349" fmla="*/ f298 1 693"/>
                    <a:gd name="f350" fmla="*/ f299 1 696"/>
                    <a:gd name="f351" fmla="*/ f300 1 696"/>
                    <a:gd name="f352" fmla="*/ f301 1 693"/>
                    <a:gd name="f353" fmla="*/ f302 1 693"/>
                    <a:gd name="f354" fmla="*/ f303 1 696"/>
                    <a:gd name="f355" fmla="*/ f304 1 693"/>
                    <a:gd name="f356" fmla="*/ f305 1 693"/>
                    <a:gd name="f357" fmla="*/ f306 1 693"/>
                    <a:gd name="f358" fmla="*/ f307 1 693"/>
                    <a:gd name="f359" fmla="*/ f308 1 696"/>
                    <a:gd name="f360" fmla="*/ f309 1 693"/>
                    <a:gd name="f361" fmla="*/ f310 1 693"/>
                    <a:gd name="f362" fmla="*/ f311 1 696"/>
                    <a:gd name="f363" fmla="*/ f312 1 693"/>
                    <a:gd name="f364" fmla="*/ f313 1 696"/>
                    <a:gd name="f365" fmla="*/ f314 1 693"/>
                    <a:gd name="f366" fmla="*/ f315 1 693"/>
                    <a:gd name="f367" fmla="*/ f316 1 696"/>
                    <a:gd name="f368" fmla="*/ f317 1 693"/>
                    <a:gd name="f369" fmla="*/ f318 1 696"/>
                    <a:gd name="f370" fmla="*/ f319 1 696"/>
                    <a:gd name="f371" fmla="*/ f320 1 693"/>
                    <a:gd name="f372" fmla="*/ f321 1 693"/>
                    <a:gd name="f373" fmla="*/ f322 1 696"/>
                    <a:gd name="f374" fmla="*/ f323 1 696"/>
                    <a:gd name="f375" fmla="*/ f324 1 693"/>
                    <a:gd name="f376" fmla="*/ f325 1 693"/>
                    <a:gd name="f377" fmla="*/ f326 1 696"/>
                    <a:gd name="f378" fmla="*/ f327 1 693"/>
                    <a:gd name="f379" fmla="*/ f328 1 693"/>
                    <a:gd name="f380" fmla="*/ f329 1 693"/>
                    <a:gd name="f381" fmla="*/ f330 1 693"/>
                    <a:gd name="f382" fmla="*/ f331 1 696"/>
                    <a:gd name="f383" fmla="*/ f332 1 693"/>
                    <a:gd name="f384" fmla="*/ f333 1 693"/>
                    <a:gd name="f385" fmla="*/ f334 1 693"/>
                    <a:gd name="f386" fmla="*/ 0 1 f283"/>
                    <a:gd name="f387" fmla="*/ f277 1 f283"/>
                    <a:gd name="f388" fmla="*/ 0 1 f284"/>
                    <a:gd name="f389" fmla="*/ f278 1 f284"/>
                    <a:gd name="f390" fmla="*/ f336 1 f283"/>
                    <a:gd name="f391" fmla="*/ f337 1 f284"/>
                    <a:gd name="f392" fmla="*/ f338 1 f283"/>
                    <a:gd name="f393" fmla="*/ f339 1 f284"/>
                    <a:gd name="f394" fmla="*/ f340 1 f283"/>
                    <a:gd name="f395" fmla="*/ f341 1 f284"/>
                    <a:gd name="f396" fmla="*/ f342 1 f283"/>
                    <a:gd name="f397" fmla="*/ f343 1 f283"/>
                    <a:gd name="f398" fmla="*/ f344 1 f283"/>
                    <a:gd name="f399" fmla="*/ f345 1 f283"/>
                    <a:gd name="f400" fmla="*/ f346 1 f283"/>
                    <a:gd name="f401" fmla="*/ f347 1 f284"/>
                    <a:gd name="f402" fmla="*/ f348 1 f283"/>
                    <a:gd name="f403" fmla="*/ f349 1 f283"/>
                    <a:gd name="f404" fmla="*/ f350 1 f284"/>
                    <a:gd name="f405" fmla="*/ f351 1 f284"/>
                    <a:gd name="f406" fmla="*/ f352 1 f283"/>
                    <a:gd name="f407" fmla="*/ f353 1 f283"/>
                    <a:gd name="f408" fmla="*/ f354 1 f284"/>
                    <a:gd name="f409" fmla="*/ f355 1 f283"/>
                    <a:gd name="f410" fmla="*/ f356 1 f283"/>
                    <a:gd name="f411" fmla="*/ f357 1 f283"/>
                    <a:gd name="f412" fmla="*/ f358 1 f283"/>
                    <a:gd name="f413" fmla="*/ f359 1 f284"/>
                    <a:gd name="f414" fmla="*/ f360 1 f283"/>
                    <a:gd name="f415" fmla="*/ f361 1 f283"/>
                    <a:gd name="f416" fmla="*/ f362 1 f284"/>
                    <a:gd name="f417" fmla="*/ f363 1 f283"/>
                    <a:gd name="f418" fmla="*/ f364 1 f284"/>
                    <a:gd name="f419" fmla="*/ f365 1 f283"/>
                    <a:gd name="f420" fmla="*/ f366 1 f283"/>
                    <a:gd name="f421" fmla="*/ f367 1 f284"/>
                    <a:gd name="f422" fmla="*/ f368 1 f283"/>
                    <a:gd name="f423" fmla="*/ f369 1 f284"/>
                    <a:gd name="f424" fmla="*/ f370 1 f284"/>
                    <a:gd name="f425" fmla="*/ f371 1 f283"/>
                    <a:gd name="f426" fmla="*/ f372 1 f283"/>
                    <a:gd name="f427" fmla="*/ f373 1 f284"/>
                    <a:gd name="f428" fmla="*/ f374 1 f284"/>
                    <a:gd name="f429" fmla="*/ f375 1 f283"/>
                    <a:gd name="f430" fmla="*/ f376 1 f283"/>
                    <a:gd name="f431" fmla="*/ f377 1 f284"/>
                    <a:gd name="f432" fmla="*/ f378 1 f283"/>
                    <a:gd name="f433" fmla="*/ f379 1 f283"/>
                    <a:gd name="f434" fmla="*/ f380 1 f283"/>
                    <a:gd name="f435" fmla="*/ f381 1 f283"/>
                    <a:gd name="f436" fmla="*/ f382 1 f284"/>
                    <a:gd name="f437" fmla="*/ f383 1 f283"/>
                    <a:gd name="f438" fmla="*/ f384 1 f283"/>
                    <a:gd name="f439" fmla="*/ f385 1 f283"/>
                    <a:gd name="f440" fmla="*/ f386 f274 1"/>
                    <a:gd name="f441" fmla="*/ f387 f274 1"/>
                    <a:gd name="f442" fmla="*/ f389 f275 1"/>
                    <a:gd name="f443" fmla="*/ f388 f275 1"/>
                    <a:gd name="f444" fmla="*/ f390 f274 1"/>
                    <a:gd name="f445" fmla="*/ f391 f275 1"/>
                    <a:gd name="f446" fmla="*/ f392 f274 1"/>
                    <a:gd name="f447" fmla="*/ f393 f275 1"/>
                    <a:gd name="f448" fmla="*/ f394 f274 1"/>
                    <a:gd name="f449" fmla="*/ f395 f275 1"/>
                    <a:gd name="f450" fmla="*/ f396 f274 1"/>
                    <a:gd name="f451" fmla="*/ f397 f274 1"/>
                    <a:gd name="f452" fmla="*/ f398 f274 1"/>
                    <a:gd name="f453" fmla="*/ f399 f274 1"/>
                    <a:gd name="f454" fmla="*/ f400 f274 1"/>
                    <a:gd name="f455" fmla="*/ f401 f275 1"/>
                    <a:gd name="f456" fmla="*/ f402 f274 1"/>
                    <a:gd name="f457" fmla="*/ f403 f274 1"/>
                    <a:gd name="f458" fmla="*/ f404 f275 1"/>
                    <a:gd name="f459" fmla="*/ f405 f275 1"/>
                    <a:gd name="f460" fmla="*/ f406 f274 1"/>
                    <a:gd name="f461" fmla="*/ f407 f274 1"/>
                    <a:gd name="f462" fmla="*/ f408 f275 1"/>
                    <a:gd name="f463" fmla="*/ f409 f274 1"/>
                    <a:gd name="f464" fmla="*/ f410 f274 1"/>
                    <a:gd name="f465" fmla="*/ f411 f274 1"/>
                    <a:gd name="f466" fmla="*/ f412 f274 1"/>
                    <a:gd name="f467" fmla="*/ f413 f275 1"/>
                    <a:gd name="f468" fmla="*/ f414 f274 1"/>
                    <a:gd name="f469" fmla="*/ f415 f274 1"/>
                    <a:gd name="f470" fmla="*/ f416 f275 1"/>
                    <a:gd name="f471" fmla="*/ f417 f274 1"/>
                    <a:gd name="f472" fmla="*/ f418 f275 1"/>
                    <a:gd name="f473" fmla="*/ f419 f274 1"/>
                    <a:gd name="f474" fmla="*/ f420 f274 1"/>
                    <a:gd name="f475" fmla="*/ f421 f275 1"/>
                    <a:gd name="f476" fmla="*/ f422 f274 1"/>
                    <a:gd name="f477" fmla="*/ f423 f275 1"/>
                    <a:gd name="f478" fmla="*/ f424 f275 1"/>
                    <a:gd name="f479" fmla="*/ f425 f274 1"/>
                    <a:gd name="f480" fmla="*/ f426 f274 1"/>
                    <a:gd name="f481" fmla="*/ f427 f275 1"/>
                    <a:gd name="f482" fmla="*/ f428 f275 1"/>
                    <a:gd name="f483" fmla="*/ f429 f274 1"/>
                    <a:gd name="f484" fmla="*/ f430 f274 1"/>
                    <a:gd name="f485" fmla="*/ f431 f275 1"/>
                    <a:gd name="f486" fmla="*/ f432 f274 1"/>
                    <a:gd name="f487" fmla="*/ f433 f274 1"/>
                    <a:gd name="f488" fmla="*/ f434 f274 1"/>
                    <a:gd name="f489" fmla="*/ f435 f274 1"/>
                    <a:gd name="f490" fmla="*/ f436 f275 1"/>
                    <a:gd name="f491" fmla="*/ f437 f274 1"/>
                    <a:gd name="f492" fmla="*/ f438 f274 1"/>
                    <a:gd name="f493" fmla="*/ f439 f274 1"/>
                  </a:gdLst>
                  <a:ahLst/>
                  <a:cxnLst>
                    <a:cxn ang="3cd4">
                      <a:pos x="hc" y="t"/>
                    </a:cxn>
                    <a:cxn ang="0">
                      <a:pos x="r" y="vc"/>
                    </a:cxn>
                    <a:cxn ang="cd4">
                      <a:pos x="hc" y="b"/>
                    </a:cxn>
                    <a:cxn ang="cd2">
                      <a:pos x="l" y="vc"/>
                    </a:cxn>
                    <a:cxn ang="f335">
                      <a:pos x="f444" y="f445"/>
                    </a:cxn>
                    <a:cxn ang="f335">
                      <a:pos x="f446" y="f447"/>
                    </a:cxn>
                    <a:cxn ang="f335">
                      <a:pos x="f448" y="f449"/>
                    </a:cxn>
                    <a:cxn ang="f335">
                      <a:pos x="f450" y="f449"/>
                    </a:cxn>
                    <a:cxn ang="f335">
                      <a:pos x="f451" y="f449"/>
                    </a:cxn>
                    <a:cxn ang="f335">
                      <a:pos x="f452" y="f449"/>
                    </a:cxn>
                    <a:cxn ang="f335">
                      <a:pos x="f453" y="f445"/>
                    </a:cxn>
                    <a:cxn ang="f335">
                      <a:pos x="f454" y="f455"/>
                    </a:cxn>
                    <a:cxn ang="f335">
                      <a:pos x="f456" y="f455"/>
                    </a:cxn>
                    <a:cxn ang="f335">
                      <a:pos x="f457" y="f458"/>
                    </a:cxn>
                    <a:cxn ang="f335">
                      <a:pos x="f452" y="f459"/>
                    </a:cxn>
                    <a:cxn ang="f335">
                      <a:pos x="f460" y="f459"/>
                    </a:cxn>
                    <a:cxn ang="f335">
                      <a:pos x="f461" y="f462"/>
                    </a:cxn>
                    <a:cxn ang="f335">
                      <a:pos x="f463" y="f459"/>
                    </a:cxn>
                    <a:cxn ang="f335">
                      <a:pos x="f464" y="f455"/>
                    </a:cxn>
                    <a:cxn ang="f335">
                      <a:pos x="f465" y="f447"/>
                    </a:cxn>
                    <a:cxn ang="f335">
                      <a:pos x="f466" y="f467"/>
                    </a:cxn>
                    <a:cxn ang="f335">
                      <a:pos x="f468" y="f449"/>
                    </a:cxn>
                    <a:cxn ang="f335">
                      <a:pos x="f469" y="f470"/>
                    </a:cxn>
                    <a:cxn ang="f335">
                      <a:pos x="f471" y="f472"/>
                    </a:cxn>
                    <a:cxn ang="f335">
                      <a:pos x="f473" y="f472"/>
                    </a:cxn>
                    <a:cxn ang="f335">
                      <a:pos x="f474" y="f475"/>
                    </a:cxn>
                    <a:cxn ang="f335">
                      <a:pos x="f476" y="f477"/>
                    </a:cxn>
                    <a:cxn ang="f335">
                      <a:pos x="f461" y="f478"/>
                    </a:cxn>
                    <a:cxn ang="f335">
                      <a:pos x="f479" y="f478"/>
                    </a:cxn>
                    <a:cxn ang="f335">
                      <a:pos x="f480" y="f481"/>
                    </a:cxn>
                    <a:cxn ang="f335">
                      <a:pos x="f452" y="f482"/>
                    </a:cxn>
                    <a:cxn ang="f335">
                      <a:pos x="f483" y="f481"/>
                    </a:cxn>
                    <a:cxn ang="f335">
                      <a:pos x="f484" y="f485"/>
                    </a:cxn>
                    <a:cxn ang="f335">
                      <a:pos x="f486" y="f475"/>
                    </a:cxn>
                    <a:cxn ang="f335">
                      <a:pos x="f487" y="f475"/>
                    </a:cxn>
                    <a:cxn ang="f335">
                      <a:pos x="f488" y="f477"/>
                    </a:cxn>
                    <a:cxn ang="f335">
                      <a:pos x="f489" y="f490"/>
                    </a:cxn>
                    <a:cxn ang="f335">
                      <a:pos x="f491" y="f485"/>
                    </a:cxn>
                    <a:cxn ang="f335">
                      <a:pos x="f492" y="f481"/>
                    </a:cxn>
                    <a:cxn ang="f335">
                      <a:pos x="f493" y="f445"/>
                    </a:cxn>
                  </a:cxnLst>
                  <a:rect l="f440" t="f443" r="f441" b="f442"/>
                  <a:pathLst>
                    <a:path w="693" h="696">
                      <a:moveTo>
                        <a:pt x="f9" y="f10"/>
                      </a:moveTo>
                      <a:lnTo>
                        <a:pt x="f11" y="f12"/>
                      </a:lnTo>
                      <a:lnTo>
                        <a:pt x="f13" y="f14"/>
                      </a:lnTo>
                      <a:lnTo>
                        <a:pt x="f15" y="f14"/>
                      </a:lnTo>
                      <a:cubicBezTo>
                        <a:pt x="f16" y="f17"/>
                        <a:pt x="f2" y="f18"/>
                        <a:pt x="f19" y="f20"/>
                      </a:cubicBezTo>
                      <a:cubicBezTo>
                        <a:pt x="f21" y="f22"/>
                        <a:pt x="f23" y="f24"/>
                        <a:pt x="f25" y="f26"/>
                      </a:cubicBezTo>
                      <a:cubicBezTo>
                        <a:pt x="f27" y="f28"/>
                        <a:pt x="f29" y="f30"/>
                        <a:pt x="f29" y="f30"/>
                      </a:cubicBezTo>
                      <a:cubicBezTo>
                        <a:pt x="f31" y="f26"/>
                        <a:pt x="f32" y="f33"/>
                        <a:pt x="f34" y="f35"/>
                      </a:cubicBezTo>
                      <a:cubicBezTo>
                        <a:pt x="f36" y="f37"/>
                        <a:pt x="f38" y="f39"/>
                        <a:pt x="f40" y="f41"/>
                      </a:cubicBezTo>
                      <a:cubicBezTo>
                        <a:pt x="f42" y="f43"/>
                        <a:pt x="f44" y="f45"/>
                        <a:pt x="f46" y="f47"/>
                      </a:cubicBezTo>
                      <a:cubicBezTo>
                        <a:pt x="f48" y="f49"/>
                        <a:pt x="f50" y="f51"/>
                        <a:pt x="f46" y="f18"/>
                      </a:cubicBezTo>
                      <a:cubicBezTo>
                        <a:pt x="f52" y="f53"/>
                        <a:pt x="f54" y="f49"/>
                        <a:pt x="f54" y="f49"/>
                      </a:cubicBezTo>
                      <a:cubicBezTo>
                        <a:pt x="f55" y="f56"/>
                        <a:pt x="f57" y="f58"/>
                        <a:pt x="f59" y="f60"/>
                      </a:cubicBezTo>
                      <a:cubicBezTo>
                        <a:pt x="f32" y="f61"/>
                        <a:pt x="f62" y="f63"/>
                        <a:pt x="f64" y="f65"/>
                      </a:cubicBezTo>
                      <a:cubicBezTo>
                        <a:pt x="f66" y="f67"/>
                        <a:pt x="f68" y="f69"/>
                        <a:pt x="f27" y="f20"/>
                      </a:cubicBezTo>
                      <a:cubicBezTo>
                        <a:pt x="f70" y="f17"/>
                        <a:pt x="f71" y="f72"/>
                        <a:pt x="f73" y="f63"/>
                      </a:cubicBezTo>
                      <a:cubicBezTo>
                        <a:pt x="f74" y="f75"/>
                        <a:pt x="f76" y="f60"/>
                        <a:pt x="f76" y="f60"/>
                      </a:cubicBezTo>
                      <a:cubicBezTo>
                        <a:pt x="f77" y="f78"/>
                        <a:pt x="f79" y="f80"/>
                        <a:pt x="f81" y="f82"/>
                      </a:cubicBezTo>
                      <a:cubicBezTo>
                        <a:pt x="f23" y="f83"/>
                        <a:pt x="f84" y="f85"/>
                        <a:pt x="f25" y="f86"/>
                      </a:cubicBezTo>
                      <a:cubicBezTo>
                        <a:pt x="f87" y="f88"/>
                        <a:pt x="f89" y="f90"/>
                        <a:pt x="f91" y="f92"/>
                      </a:cubicBezTo>
                      <a:cubicBezTo>
                        <a:pt x="f93" y="f94"/>
                        <a:pt x="f95" y="f96"/>
                        <a:pt x="f64" y="f97"/>
                      </a:cubicBezTo>
                      <a:cubicBezTo>
                        <a:pt x="f98" y="f99"/>
                        <a:pt x="f100" y="f101"/>
                        <a:pt x="f54" y="f102"/>
                      </a:cubicBezTo>
                      <a:cubicBezTo>
                        <a:pt x="f103" y="f104"/>
                        <a:pt x="f105" y="f106"/>
                        <a:pt x="f46" y="f107"/>
                      </a:cubicBezTo>
                      <a:cubicBezTo>
                        <a:pt x="f40" y="f108"/>
                        <a:pt x="f109" y="f110"/>
                        <a:pt x="f109" y="f110"/>
                      </a:cubicBezTo>
                      <a:cubicBezTo>
                        <a:pt x="f111" y="f112"/>
                        <a:pt x="f113" y="f114"/>
                        <a:pt x="f115" y="f116"/>
                      </a:cubicBezTo>
                      <a:cubicBezTo>
                        <a:pt x="f117" y="f118"/>
                        <a:pt x="f119" y="f120"/>
                        <a:pt x="f121" y="f8"/>
                      </a:cubicBezTo>
                      <a:cubicBezTo>
                        <a:pt x="f122" y="f123"/>
                        <a:pt x="f124" y="f120"/>
                        <a:pt x="f125" y="f126"/>
                      </a:cubicBezTo>
                      <a:cubicBezTo>
                        <a:pt x="f122" y="f127"/>
                        <a:pt x="f128" y="f129"/>
                        <a:pt x="f122" y="f102"/>
                      </a:cubicBezTo>
                      <a:cubicBezTo>
                        <a:pt x="f130" y="f131"/>
                        <a:pt x="f132" y="f133"/>
                        <a:pt x="f134" y="f135"/>
                      </a:cubicBezTo>
                      <a:cubicBezTo>
                        <a:pt x="f136" y="f88"/>
                        <a:pt x="f137" y="f138"/>
                        <a:pt x="f139" y="f140"/>
                      </a:cubicBezTo>
                      <a:cubicBezTo>
                        <a:pt x="f141" y="f142"/>
                        <a:pt x="f136" y="f143"/>
                        <a:pt x="f144" y="f78"/>
                      </a:cubicBezTo>
                      <a:cubicBezTo>
                        <a:pt x="f145" y="f146"/>
                        <a:pt x="f147" y="f17"/>
                        <a:pt x="f147" y="f17"/>
                      </a:cubicBezTo>
                      <a:cubicBezTo>
                        <a:pt x="f148" y="f149"/>
                        <a:pt x="f148" y="f33"/>
                        <a:pt x="f147" y="f37"/>
                      </a:cubicBezTo>
                      <a:cubicBezTo>
                        <a:pt x="f144" y="f150"/>
                        <a:pt x="f151" y="f152"/>
                        <a:pt x="f153" y="f154"/>
                      </a:cubicBezTo>
                      <a:cubicBezTo>
                        <a:pt x="f155" y="f156"/>
                        <a:pt x="f144" y="f157"/>
                        <a:pt x="f147" y="f158"/>
                      </a:cubicBezTo>
                      <a:cubicBezTo>
                        <a:pt x="f159" y="f160"/>
                        <a:pt x="f161" y="f162"/>
                        <a:pt x="f163" y="f45"/>
                      </a:cubicBezTo>
                      <a:cubicBezTo>
                        <a:pt x="f164" y="f2"/>
                        <a:pt x="f165" y="f166"/>
                        <a:pt x="f167" y="f168"/>
                      </a:cubicBezTo>
                      <a:cubicBezTo>
                        <a:pt x="f169" y="f170"/>
                        <a:pt x="f171" y="f31"/>
                        <a:pt x="f125" y="f172"/>
                      </a:cubicBezTo>
                      <a:cubicBezTo>
                        <a:pt x="f173" y="f54"/>
                        <a:pt x="f174" y="f175"/>
                        <a:pt x="f176" y="f50"/>
                      </a:cubicBezTo>
                      <a:cubicBezTo>
                        <a:pt x="f177" y="f178"/>
                        <a:pt x="f179" y="f113"/>
                        <a:pt x="f180" y="f181"/>
                      </a:cubicBezTo>
                      <a:cubicBezTo>
                        <a:pt x="f182" y="f183"/>
                        <a:pt x="f184" y="f183"/>
                        <a:pt x="f184" y="f183"/>
                      </a:cubicBezTo>
                      <a:cubicBezTo>
                        <a:pt x="f125" y="f44"/>
                        <a:pt x="f136" y="f185"/>
                        <a:pt x="f186" y="f181"/>
                      </a:cubicBezTo>
                      <a:cubicBezTo>
                        <a:pt x="f147" y="f187"/>
                        <a:pt x="f188" y="f189"/>
                        <a:pt x="f190" y="f113"/>
                      </a:cubicBezTo>
                      <a:cubicBezTo>
                        <a:pt x="f191" y="f192"/>
                        <a:pt x="f193" y="f183"/>
                        <a:pt x="f193" y="f183"/>
                      </a:cubicBezTo>
                      <a:cubicBezTo>
                        <a:pt x="f194" y="f195"/>
                        <a:pt x="f194" y="f196"/>
                        <a:pt x="f197" y="f198"/>
                      </a:cubicBezTo>
                      <a:cubicBezTo>
                        <a:pt x="f167" y="f199"/>
                        <a:pt x="f190" y="f117"/>
                        <a:pt x="f190" y="f117"/>
                      </a:cubicBezTo>
                      <a:cubicBezTo>
                        <a:pt x="f6" y="f119"/>
                        <a:pt x="f190" y="f200"/>
                        <a:pt x="f186" y="f201"/>
                      </a:cubicBezTo>
                      <a:cubicBezTo>
                        <a:pt x="f136" y="f202"/>
                        <a:pt x="f124" y="f182"/>
                        <a:pt x="f121" y="f203"/>
                      </a:cubicBezTo>
                      <a:cubicBezTo>
                        <a:pt x="f204" y="f205"/>
                        <a:pt x="f206" y="f207"/>
                        <a:pt x="f208" y="f119"/>
                      </a:cubicBezTo>
                      <a:cubicBezTo>
                        <a:pt x="f209" y="f210"/>
                        <a:pt x="f189" y="f211"/>
                        <a:pt x="f44" y="f201"/>
                      </a:cubicBezTo>
                      <a:cubicBezTo>
                        <a:pt x="f109" y="f212"/>
                        <a:pt x="f213" y="f214"/>
                        <a:pt x="f40" y="f215"/>
                      </a:cubicBezTo>
                      <a:lnTo>
                        <a:pt x="f216" y="f217"/>
                      </a:lnTo>
                      <a:lnTo>
                        <a:pt x="f218" y="f159"/>
                      </a:lnTo>
                      <a:cubicBezTo>
                        <a:pt x="f57" y="f219"/>
                        <a:pt x="f220" y="f219"/>
                        <a:pt x="f54" y="f6"/>
                      </a:cubicBezTo>
                      <a:cubicBezTo>
                        <a:pt x="f221" y="f191"/>
                        <a:pt x="f81" y="f222"/>
                        <a:pt x="f150" y="f151"/>
                      </a:cubicBezTo>
                      <a:cubicBezTo>
                        <a:pt x="f223" y="f224"/>
                        <a:pt x="f225" y="f169"/>
                        <a:pt x="f226" y="f169"/>
                      </a:cubicBezTo>
                      <a:cubicBezTo>
                        <a:pt x="f227" y="f139"/>
                        <a:pt x="f81" y="f141"/>
                        <a:pt x="f81" y="f141"/>
                      </a:cubicBezTo>
                      <a:cubicBezTo>
                        <a:pt x="f87" y="f228"/>
                        <a:pt x="f229" y="f132"/>
                        <a:pt x="f84" y="f230"/>
                      </a:cubicBezTo>
                      <a:cubicBezTo>
                        <a:pt x="f157" y="f231"/>
                        <a:pt x="f232" y="f233"/>
                        <a:pt x="f81" y="f234"/>
                      </a:cubicBezTo>
                      <a:cubicBezTo>
                        <a:pt x="f95" y="f235"/>
                        <a:pt x="f170" y="f236"/>
                        <a:pt x="f29" y="f237"/>
                      </a:cubicBezTo>
                      <a:cubicBezTo>
                        <a:pt x="f71" y="f189"/>
                        <a:pt x="f68" y="f189"/>
                        <a:pt x="f19" y="f178"/>
                      </a:cubicBezTo>
                      <a:cubicBezTo>
                        <a:pt x="f238" y="f239"/>
                        <a:pt x="f240" y="f241"/>
                        <a:pt x="f225" y="f242"/>
                      </a:cubicBezTo>
                      <a:cubicBezTo>
                        <a:pt x="f152" y="f243"/>
                        <a:pt x="f152" y="f244"/>
                        <a:pt x="f16" y="f234"/>
                      </a:cubicBezTo>
                      <a:cubicBezTo>
                        <a:pt x="f245" y="f246"/>
                        <a:pt x="f150" y="f247"/>
                        <a:pt x="f223" y="f248"/>
                      </a:cubicBezTo>
                      <a:cubicBezTo>
                        <a:pt x="f249" y="f117"/>
                        <a:pt x="f250" y="f251"/>
                        <a:pt x="f252" y="f253"/>
                      </a:cubicBezTo>
                      <a:cubicBezTo>
                        <a:pt x="f254" y="f214"/>
                        <a:pt x="f255" y="f182"/>
                        <a:pt x="f256" y="f257"/>
                      </a:cubicBezTo>
                      <a:cubicBezTo>
                        <a:pt x="f149" y="f258"/>
                        <a:pt x="f259" y="f260"/>
                        <a:pt x="f261" y="f128"/>
                      </a:cubicBezTo>
                      <a:cubicBezTo>
                        <a:pt x="f78" y="f257"/>
                        <a:pt x="f262" y="f263"/>
                        <a:pt x="f264" y="f230"/>
                      </a:cubicBezTo>
                      <a:cubicBezTo>
                        <a:pt x="f265" y="f266"/>
                        <a:pt x="f267" y="f260"/>
                        <a:pt x="f268" y="f269"/>
                      </a:cubicBezTo>
                      <a:cubicBezTo>
                        <a:pt x="f270" y="f145"/>
                        <a:pt x="f271" y="f145"/>
                        <a:pt x="f272" y="f141"/>
                      </a:cubicBezTo>
                      <a:lnTo>
                        <a:pt x="f7" y="f128"/>
                      </a:ln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7" name="Freeform 57">
                  <a:extLst>
                    <a:ext uri="{FF2B5EF4-FFF2-40B4-BE49-F238E27FC236}">
                      <a16:creationId xmlns:a16="http://schemas.microsoft.com/office/drawing/2014/main" id="{D1D23981-91DD-EB3A-1071-951A275521A8}"/>
                    </a:ext>
                  </a:extLst>
                </p:cNvPr>
                <p:cNvSpPr/>
                <p:nvPr/>
              </p:nvSpPr>
              <p:spPr>
                <a:xfrm>
                  <a:off x="1093786" y="4764"/>
                  <a:ext cx="2200274" cy="368302"/>
                </a:xfrm>
                <a:custGeom>
                  <a:avLst/>
                  <a:gdLst>
                    <a:gd name="f0" fmla="val 10800000"/>
                    <a:gd name="f1" fmla="val 5400000"/>
                    <a:gd name="f2" fmla="val 180"/>
                    <a:gd name="f3" fmla="val w"/>
                    <a:gd name="f4" fmla="val h"/>
                    <a:gd name="f5" fmla="val 0"/>
                    <a:gd name="f6" fmla="val 931"/>
                    <a:gd name="f7" fmla="val 149"/>
                    <a:gd name="f8" fmla="val 794"/>
                    <a:gd name="f9" fmla="val 84"/>
                    <a:gd name="f10" fmla="val 813"/>
                    <a:gd name="f11" fmla="val 72"/>
                    <a:gd name="f12" fmla="val 14"/>
                    <a:gd name="f13" fmla="val 825"/>
                    <a:gd name="f14" fmla="val 159"/>
                    <a:gd name="f15" fmla="val 12"/>
                    <a:gd name="f16" fmla="val 162"/>
                    <a:gd name="f17" fmla="val 18"/>
                    <a:gd name="f18" fmla="val 143"/>
                    <a:gd name="f19" fmla="val 29"/>
                    <a:gd name="f20" fmla="val 130"/>
                    <a:gd name="f21" fmla="val 44"/>
                    <a:gd name="f22" fmla="val 133"/>
                    <a:gd name="f23" fmla="val 39"/>
                    <a:gd name="f24" fmla="val 116"/>
                    <a:gd name="f25" fmla="val 48"/>
                    <a:gd name="f26" fmla="val 108"/>
                    <a:gd name="f27" fmla="val 46"/>
                    <a:gd name="f28" fmla="val 100"/>
                    <a:gd name="f29" fmla="val 91"/>
                    <a:gd name="f30" fmla="val 42"/>
                    <a:gd name="f31" fmla="val 89"/>
                    <a:gd name="f32" fmla="val 41"/>
                    <a:gd name="f33" fmla="val 83"/>
                    <a:gd name="f34" fmla="val 40"/>
                    <a:gd name="f35" fmla="val 76"/>
                    <a:gd name="f36" fmla="val 68"/>
                    <a:gd name="f37" fmla="val 62"/>
                    <a:gd name="f38" fmla="val 54"/>
                    <a:gd name="f39" fmla="val 45"/>
                    <a:gd name="f40" fmla="val 61"/>
                    <a:gd name="f41" fmla="val 38"/>
                    <a:gd name="f42" fmla="val 67"/>
                    <a:gd name="f43" fmla="val 32"/>
                    <a:gd name="f44" fmla="val 71"/>
                    <a:gd name="f45" fmla="val 27"/>
                    <a:gd name="f46" fmla="val 74"/>
                    <a:gd name="f47" fmla="val 22"/>
                    <a:gd name="f48" fmla="val 77"/>
                    <a:gd name="f49" fmla="val 16"/>
                    <a:gd name="f50" fmla="val 81"/>
                    <a:gd name="f51" fmla="val 5"/>
                    <a:gd name="f52" fmla="val 86"/>
                    <a:gd name="f53" fmla="val 9"/>
                    <a:gd name="f54" fmla="val 95"/>
                    <a:gd name="f55" fmla="val 7"/>
                    <a:gd name="f56" fmla="val 97"/>
                    <a:gd name="f57" fmla="val 105"/>
                    <a:gd name="f58" fmla="val 17"/>
                    <a:gd name="f59" fmla="val 107"/>
                    <a:gd name="f60" fmla="val 120"/>
                    <a:gd name="f61" fmla="val 122"/>
                    <a:gd name="f62" fmla="val 59"/>
                    <a:gd name="f63" fmla="val 115"/>
                    <a:gd name="f64" fmla="val 112"/>
                    <a:gd name="f65" fmla="val 73"/>
                    <a:gd name="f66" fmla="val 117"/>
                    <a:gd name="f67" fmla="val 111"/>
                    <a:gd name="f68" fmla="val 96"/>
                    <a:gd name="f69" fmla="val 94"/>
                    <a:gd name="f70" fmla="val 103"/>
                    <a:gd name="f71" fmla="val 93"/>
                    <a:gd name="f72" fmla="val 90"/>
                    <a:gd name="f73" fmla="val 106"/>
                    <a:gd name="f74" fmla="val 88"/>
                    <a:gd name="f75" fmla="val 85"/>
                    <a:gd name="f76" fmla="val 80"/>
                    <a:gd name="f77" fmla="val 140"/>
                    <a:gd name="f78" fmla="val 69"/>
                    <a:gd name="f79" fmla="val 148"/>
                    <a:gd name="f80" fmla="val 160"/>
                    <a:gd name="f81" fmla="val 52"/>
                    <a:gd name="f82" fmla="val 153"/>
                    <a:gd name="f83" fmla="val 56"/>
                    <a:gd name="f84" fmla="val 167"/>
                    <a:gd name="f85" fmla="val 178"/>
                    <a:gd name="f86" fmla="val 55"/>
                    <a:gd name="f87" fmla="val 179"/>
                    <a:gd name="f88" fmla="val 191"/>
                    <a:gd name="f89" fmla="val 58"/>
                    <a:gd name="f90" fmla="val 199"/>
                    <a:gd name="f91" fmla="val 206"/>
                    <a:gd name="f92" fmla="val 51"/>
                    <a:gd name="f93" fmla="val 215"/>
                    <a:gd name="f94" fmla="val 226"/>
                    <a:gd name="f95" fmla="val 217"/>
                    <a:gd name="f96" fmla="val 223"/>
                    <a:gd name="f97" fmla="val 79"/>
                    <a:gd name="f98" fmla="val 233"/>
                    <a:gd name="f99" fmla="val 237"/>
                    <a:gd name="f100" fmla="val 227"/>
                    <a:gd name="f101" fmla="val 229"/>
                    <a:gd name="f102" fmla="val 104"/>
                    <a:gd name="f103" fmla="val 218"/>
                    <a:gd name="f104" fmla="val 207"/>
                    <a:gd name="f105" fmla="val 203"/>
                    <a:gd name="f106" fmla="val 113"/>
                    <a:gd name="f107" fmla="val 188"/>
                    <a:gd name="f108" fmla="val 109"/>
                    <a:gd name="f109" fmla="val 200"/>
                    <a:gd name="f110" fmla="val 127"/>
                    <a:gd name="f111" fmla="val 210"/>
                    <a:gd name="f112" fmla="val 132"/>
                    <a:gd name="f113" fmla="val 114"/>
                    <a:gd name="f114" fmla="val 211"/>
                    <a:gd name="f115" fmla="val 231"/>
                    <a:gd name="f116" fmla="val 248"/>
                    <a:gd name="f117" fmla="val 246"/>
                    <a:gd name="f118" fmla="val 250"/>
                    <a:gd name="f119" fmla="val 253"/>
                    <a:gd name="f120" fmla="val 254"/>
                    <a:gd name="f121" fmla="val 258"/>
                    <a:gd name="f122" fmla="val 262"/>
                    <a:gd name="f123" fmla="val 264"/>
                    <a:gd name="f124" fmla="val 266"/>
                    <a:gd name="f125" fmla="val 92"/>
                    <a:gd name="f126" fmla="val 82"/>
                    <a:gd name="f127" fmla="val 252"/>
                    <a:gd name="f128" fmla="val 63"/>
                    <a:gd name="f129" fmla="val 255"/>
                    <a:gd name="f130" fmla="val 251"/>
                    <a:gd name="f131" fmla="val 50"/>
                    <a:gd name="f132" fmla="val 256"/>
                    <a:gd name="f133" fmla="val 259"/>
                    <a:gd name="f134" fmla="val 35"/>
                    <a:gd name="f135" fmla="val 270"/>
                    <a:gd name="f136" fmla="val 276"/>
                    <a:gd name="f137" fmla="val 285"/>
                    <a:gd name="f138" fmla="val 281"/>
                    <a:gd name="f139" fmla="val 289"/>
                    <a:gd name="f140" fmla="val 277"/>
                    <a:gd name="f141" fmla="val 278"/>
                    <a:gd name="f142" fmla="val 274"/>
                    <a:gd name="f143" fmla="val 101"/>
                    <a:gd name="f144" fmla="val 268"/>
                    <a:gd name="f145" fmla="val 125"/>
                    <a:gd name="f146" fmla="val 261"/>
                    <a:gd name="f147" fmla="val 282"/>
                    <a:gd name="f148" fmla="val 134"/>
                    <a:gd name="f149" fmla="val 296"/>
                    <a:gd name="f150" fmla="val 299"/>
                    <a:gd name="f151" fmla="val 295"/>
                    <a:gd name="f152" fmla="val 119"/>
                    <a:gd name="f153" fmla="val 288"/>
                    <a:gd name="f154" fmla="val 303"/>
                    <a:gd name="f155" fmla="val 315"/>
                    <a:gd name="f156" fmla="val 326"/>
                    <a:gd name="f157" fmla="val 325"/>
                    <a:gd name="f158" fmla="val 331"/>
                    <a:gd name="f159" fmla="val 339"/>
                    <a:gd name="f160" fmla="val 361"/>
                    <a:gd name="f161" fmla="val 355"/>
                    <a:gd name="f162" fmla="val 365"/>
                    <a:gd name="f163" fmla="val 382"/>
                    <a:gd name="f164" fmla="val 383"/>
                    <a:gd name="f165" fmla="val 387"/>
                    <a:gd name="f166" fmla="val 57"/>
                    <a:gd name="f167" fmla="val 393"/>
                    <a:gd name="f168" fmla="val 398"/>
                    <a:gd name="f169" fmla="val 409"/>
                    <a:gd name="f170" fmla="val 430"/>
                    <a:gd name="f171" fmla="val 413"/>
                    <a:gd name="f172" fmla="val 431"/>
                    <a:gd name="f173" fmla="val 433"/>
                    <a:gd name="f174" fmla="val 435"/>
                    <a:gd name="f175" fmla="val 439"/>
                    <a:gd name="f176" fmla="val 445"/>
                    <a:gd name="f177" fmla="val 452"/>
                    <a:gd name="f178" fmla="val 457"/>
                    <a:gd name="f179" fmla="val 461"/>
                    <a:gd name="f180" fmla="val 455"/>
                    <a:gd name="f181" fmla="val 451"/>
                    <a:gd name="f182" fmla="val 47"/>
                    <a:gd name="f183" fmla="val 444"/>
                    <a:gd name="f184" fmla="val 436"/>
                    <a:gd name="f185" fmla="val 440"/>
                    <a:gd name="f186" fmla="val 443"/>
                    <a:gd name="f187" fmla="val 36"/>
                    <a:gd name="f188" fmla="val 467"/>
                    <a:gd name="f189" fmla="val 474"/>
                    <a:gd name="f190" fmla="val 483"/>
                    <a:gd name="f191" fmla="val 511"/>
                    <a:gd name="f192" fmla="val 43"/>
                    <a:gd name="f193" fmla="val 519"/>
                    <a:gd name="f194" fmla="val 527"/>
                    <a:gd name="f195" fmla="val 49"/>
                    <a:gd name="f196" fmla="val 544"/>
                    <a:gd name="f197" fmla="val 548"/>
                    <a:gd name="f198" fmla="val 560"/>
                    <a:gd name="f199" fmla="val 565"/>
                    <a:gd name="f200" fmla="val 570"/>
                    <a:gd name="f201" fmla="val 581"/>
                    <a:gd name="f202" fmla="val 585"/>
                    <a:gd name="f203" fmla="val 598"/>
                    <a:gd name="f204" fmla="val 600"/>
                    <a:gd name="f205" fmla="val 603"/>
                    <a:gd name="f206" fmla="val 589"/>
                    <a:gd name="f207" fmla="val 584"/>
                    <a:gd name="f208" fmla="val 576"/>
                    <a:gd name="f209" fmla="val 568"/>
                    <a:gd name="f210" fmla="val 564"/>
                    <a:gd name="f211" fmla="val 574"/>
                    <a:gd name="f212" fmla="val 577"/>
                    <a:gd name="f213" fmla="val 595"/>
                    <a:gd name="f214" fmla="val 602"/>
                    <a:gd name="f215" fmla="val 611"/>
                    <a:gd name="f216" fmla="val 613"/>
                    <a:gd name="f217" fmla="val 616"/>
                    <a:gd name="f218" fmla="val 618"/>
                    <a:gd name="f219" fmla="val 622"/>
                    <a:gd name="f220" fmla="val 624"/>
                    <a:gd name="f221" fmla="val 626"/>
                    <a:gd name="f222" fmla="val 78"/>
                    <a:gd name="f223" fmla="val 75"/>
                    <a:gd name="f224" fmla="val 627"/>
                    <a:gd name="f225" fmla="val 632"/>
                    <a:gd name="f226" fmla="val 65"/>
                    <a:gd name="f227" fmla="val 638"/>
                    <a:gd name="f228" fmla="val 648"/>
                    <a:gd name="f229" fmla="val 664"/>
                    <a:gd name="f230" fmla="val 684"/>
                    <a:gd name="f231" fmla="val 700"/>
                    <a:gd name="f232" fmla="+- 0 0 -90"/>
                    <a:gd name="f233" fmla="*/ f3 1 931"/>
                    <a:gd name="f234" fmla="*/ f4 1 149"/>
                    <a:gd name="f235" fmla="val f5"/>
                    <a:gd name="f236" fmla="val f6"/>
                    <a:gd name="f237" fmla="val f7"/>
                    <a:gd name="f238" fmla="*/ f232 f0 1"/>
                    <a:gd name="f239" fmla="+- f237 0 f235"/>
                    <a:gd name="f240" fmla="+- f236 0 f235"/>
                    <a:gd name="f241" fmla="*/ f238 1 f2"/>
                    <a:gd name="f242" fmla="*/ f240 1 931"/>
                    <a:gd name="f243" fmla="*/ f239 1 149"/>
                    <a:gd name="f244" fmla="*/ 480089 f240 1"/>
                    <a:gd name="f245" fmla="*/ 0 f239 1"/>
                    <a:gd name="f246" fmla="*/ 83370 f240 1"/>
                    <a:gd name="f247" fmla="*/ 34587 f239 1"/>
                    <a:gd name="f248" fmla="*/ 52726 f240 1"/>
                    <a:gd name="f249" fmla="*/ 49620 f239 1"/>
                    <a:gd name="f250" fmla="*/ 36020 f240 1"/>
                    <a:gd name="f251" fmla="*/ 12894 f240 1"/>
                    <a:gd name="f252" fmla="*/ 91992 f239 1"/>
                    <a:gd name="f253" fmla="*/ 0 f240 1"/>
                    <a:gd name="f254" fmla="*/ 124961 f239 1"/>
                    <a:gd name="f255" fmla="*/ 34375 f240 1"/>
                    <a:gd name="f256" fmla="*/ 137381 f239 1"/>
                    <a:gd name="f257" fmla="*/ 56315 f240 1"/>
                    <a:gd name="f258" fmla="*/ 114071 f239 1"/>
                    <a:gd name="f259" fmla="*/ 62995 f240 1"/>
                    <a:gd name="f260" fmla="*/ 100484 f239 1"/>
                    <a:gd name="f261" fmla="*/ 97404 f240 1"/>
                    <a:gd name="f262" fmla="*/ 61977 f239 1"/>
                    <a:gd name="f263" fmla="*/ 125148 f240 1"/>
                    <a:gd name="f264" fmla="*/ 55024 f239 1"/>
                    <a:gd name="f265" fmla="*/ 138177 f240 1"/>
                    <a:gd name="f266" fmla="*/ 111643 f239 1"/>
                    <a:gd name="f267" fmla="*/ 109509 f240 1"/>
                    <a:gd name="f268" fmla="*/ 130563 f239 1"/>
                    <a:gd name="f269" fmla="*/ 134368 f240 1"/>
                    <a:gd name="f270" fmla="*/ 135018 f239 1"/>
                    <a:gd name="f271" fmla="*/ 145506 f240 1"/>
                    <a:gd name="f272" fmla="*/ 107214 f239 1"/>
                    <a:gd name="f273" fmla="*/ 154921 f240 1"/>
                    <a:gd name="f274" fmla="*/ 109619 f239 1"/>
                    <a:gd name="f275" fmla="*/ 147264 f240 1"/>
                    <a:gd name="f276" fmla="*/ 64535 f239 1"/>
                    <a:gd name="f277" fmla="*/ 52823 f239 1"/>
                    <a:gd name="f278" fmla="*/ 161042 f240 1"/>
                    <a:gd name="f279" fmla="*/ 104954 f239 1"/>
                    <a:gd name="f280" fmla="*/ 172635 f240 1"/>
                    <a:gd name="f281" fmla="*/ 154979 f239 1"/>
                    <a:gd name="f282" fmla="*/ 173966 f240 1"/>
                    <a:gd name="f283" fmla="*/ 192792 f240 1"/>
                    <a:gd name="f284" fmla="*/ 122655 f239 1"/>
                    <a:gd name="f285" fmla="*/ 222409 f240 1"/>
                    <a:gd name="f286" fmla="*/ 87506 f239 1"/>
                    <a:gd name="f287" fmla="*/ 238190 f240 1"/>
                    <a:gd name="f288" fmla="*/ 59478 f239 1"/>
                    <a:gd name="f289" fmla="*/ 255877 f240 1"/>
                    <a:gd name="f290" fmla="*/ 66433 f239 1"/>
                    <a:gd name="f291" fmla="*/ 264867 f240 1"/>
                    <a:gd name="f292" fmla="*/ 250996 f240 1"/>
                    <a:gd name="f293" fmla="*/ 276130 f240 1"/>
                    <a:gd name="f294" fmla="*/ 41447 f239 1"/>
                    <a:gd name="f295" fmla="*/ 316665 f240 1"/>
                    <a:gd name="f296" fmla="*/ 338287 f240 1"/>
                    <a:gd name="f297" fmla="*/ 339761 f240 1"/>
                    <a:gd name="f298" fmla="*/ 75358 f239 1"/>
                    <a:gd name="f299" fmla="*/ 330657 f240 1"/>
                    <a:gd name="f300" fmla="*/ 120299 f239 1"/>
                    <a:gd name="f301" fmla="*/ 355930 f240 1"/>
                    <a:gd name="f302" fmla="*/ 363242 f240 1"/>
                    <a:gd name="f303" fmla="*/ 95958 f239 1"/>
                    <a:gd name="f304" fmla="*/ 377378 f240 1"/>
                    <a:gd name="f305" fmla="*/ 72618 f239 1"/>
                    <a:gd name="f306" fmla="*/ 462235 f240 1"/>
                    <a:gd name="f307" fmla="+- f241 0 f1"/>
                    <a:gd name="f308" fmla="*/ f244 1 931"/>
                    <a:gd name="f309" fmla="*/ f245 1 149"/>
                    <a:gd name="f310" fmla="*/ f246 1 931"/>
                    <a:gd name="f311" fmla="*/ f247 1 149"/>
                    <a:gd name="f312" fmla="*/ f248 1 931"/>
                    <a:gd name="f313" fmla="*/ f249 1 149"/>
                    <a:gd name="f314" fmla="*/ f250 1 931"/>
                    <a:gd name="f315" fmla="*/ f251 1 931"/>
                    <a:gd name="f316" fmla="*/ f252 1 149"/>
                    <a:gd name="f317" fmla="*/ f253 1 931"/>
                    <a:gd name="f318" fmla="*/ f254 1 149"/>
                    <a:gd name="f319" fmla="*/ f255 1 931"/>
                    <a:gd name="f320" fmla="*/ f256 1 149"/>
                    <a:gd name="f321" fmla="*/ f257 1 931"/>
                    <a:gd name="f322" fmla="*/ f258 1 149"/>
                    <a:gd name="f323" fmla="*/ f259 1 931"/>
                    <a:gd name="f324" fmla="*/ f260 1 149"/>
                    <a:gd name="f325" fmla="*/ f261 1 931"/>
                    <a:gd name="f326" fmla="*/ f262 1 149"/>
                    <a:gd name="f327" fmla="*/ f263 1 931"/>
                    <a:gd name="f328" fmla="*/ f264 1 149"/>
                    <a:gd name="f329" fmla="*/ f265 1 931"/>
                    <a:gd name="f330" fmla="*/ f266 1 149"/>
                    <a:gd name="f331" fmla="*/ f267 1 931"/>
                    <a:gd name="f332" fmla="*/ f268 1 149"/>
                    <a:gd name="f333" fmla="*/ f269 1 931"/>
                    <a:gd name="f334" fmla="*/ f270 1 149"/>
                    <a:gd name="f335" fmla="*/ f271 1 931"/>
                    <a:gd name="f336" fmla="*/ f272 1 149"/>
                    <a:gd name="f337" fmla="*/ f273 1 931"/>
                    <a:gd name="f338" fmla="*/ f274 1 149"/>
                    <a:gd name="f339" fmla="*/ f275 1 931"/>
                    <a:gd name="f340" fmla="*/ f276 1 149"/>
                    <a:gd name="f341" fmla="*/ f277 1 149"/>
                    <a:gd name="f342" fmla="*/ f278 1 931"/>
                    <a:gd name="f343" fmla="*/ f279 1 149"/>
                    <a:gd name="f344" fmla="*/ f280 1 931"/>
                    <a:gd name="f345" fmla="*/ f281 1 149"/>
                    <a:gd name="f346" fmla="*/ f282 1 931"/>
                    <a:gd name="f347" fmla="*/ f283 1 931"/>
                    <a:gd name="f348" fmla="*/ f284 1 149"/>
                    <a:gd name="f349" fmla="*/ f285 1 931"/>
                    <a:gd name="f350" fmla="*/ f286 1 149"/>
                    <a:gd name="f351" fmla="*/ f287 1 931"/>
                    <a:gd name="f352" fmla="*/ f288 1 149"/>
                    <a:gd name="f353" fmla="*/ f289 1 931"/>
                    <a:gd name="f354" fmla="*/ f290 1 149"/>
                    <a:gd name="f355" fmla="*/ f291 1 931"/>
                    <a:gd name="f356" fmla="*/ f292 1 931"/>
                    <a:gd name="f357" fmla="*/ f293 1 931"/>
                    <a:gd name="f358" fmla="*/ f294 1 149"/>
                    <a:gd name="f359" fmla="*/ f295 1 931"/>
                    <a:gd name="f360" fmla="*/ f296 1 931"/>
                    <a:gd name="f361" fmla="*/ f297 1 931"/>
                    <a:gd name="f362" fmla="*/ f298 1 149"/>
                    <a:gd name="f363" fmla="*/ f299 1 931"/>
                    <a:gd name="f364" fmla="*/ f300 1 149"/>
                    <a:gd name="f365" fmla="*/ f301 1 931"/>
                    <a:gd name="f366" fmla="*/ f302 1 931"/>
                    <a:gd name="f367" fmla="*/ f303 1 149"/>
                    <a:gd name="f368" fmla="*/ f304 1 931"/>
                    <a:gd name="f369" fmla="*/ f305 1 149"/>
                    <a:gd name="f370" fmla="*/ f306 1 931"/>
                    <a:gd name="f371" fmla="*/ 0 1 f242"/>
                    <a:gd name="f372" fmla="*/ f236 1 f242"/>
                    <a:gd name="f373" fmla="*/ 0 1 f243"/>
                    <a:gd name="f374" fmla="*/ f237 1 f243"/>
                    <a:gd name="f375" fmla="*/ f308 1 f242"/>
                    <a:gd name="f376" fmla="*/ f309 1 f243"/>
                    <a:gd name="f377" fmla="*/ f310 1 f242"/>
                    <a:gd name="f378" fmla="*/ f311 1 f243"/>
                    <a:gd name="f379" fmla="*/ f312 1 f242"/>
                    <a:gd name="f380" fmla="*/ f313 1 f243"/>
                    <a:gd name="f381" fmla="*/ f314 1 f242"/>
                    <a:gd name="f382" fmla="*/ f315 1 f242"/>
                    <a:gd name="f383" fmla="*/ f316 1 f243"/>
                    <a:gd name="f384" fmla="*/ f317 1 f242"/>
                    <a:gd name="f385" fmla="*/ f318 1 f243"/>
                    <a:gd name="f386" fmla="*/ f319 1 f242"/>
                    <a:gd name="f387" fmla="*/ f320 1 f243"/>
                    <a:gd name="f388" fmla="*/ f321 1 f242"/>
                    <a:gd name="f389" fmla="*/ f322 1 f243"/>
                    <a:gd name="f390" fmla="*/ f323 1 f242"/>
                    <a:gd name="f391" fmla="*/ f324 1 f243"/>
                    <a:gd name="f392" fmla="*/ f325 1 f242"/>
                    <a:gd name="f393" fmla="*/ f326 1 f243"/>
                    <a:gd name="f394" fmla="*/ f327 1 f242"/>
                    <a:gd name="f395" fmla="*/ f328 1 f243"/>
                    <a:gd name="f396" fmla="*/ f329 1 f242"/>
                    <a:gd name="f397" fmla="*/ f330 1 f243"/>
                    <a:gd name="f398" fmla="*/ f331 1 f242"/>
                    <a:gd name="f399" fmla="*/ f332 1 f243"/>
                    <a:gd name="f400" fmla="*/ f333 1 f242"/>
                    <a:gd name="f401" fmla="*/ f334 1 f243"/>
                    <a:gd name="f402" fmla="*/ f335 1 f242"/>
                    <a:gd name="f403" fmla="*/ f336 1 f243"/>
                    <a:gd name="f404" fmla="*/ f337 1 f242"/>
                    <a:gd name="f405" fmla="*/ f338 1 f243"/>
                    <a:gd name="f406" fmla="*/ f339 1 f242"/>
                    <a:gd name="f407" fmla="*/ f340 1 f243"/>
                    <a:gd name="f408" fmla="*/ f341 1 f243"/>
                    <a:gd name="f409" fmla="*/ f342 1 f242"/>
                    <a:gd name="f410" fmla="*/ f343 1 f243"/>
                    <a:gd name="f411" fmla="*/ f344 1 f242"/>
                    <a:gd name="f412" fmla="*/ f345 1 f243"/>
                    <a:gd name="f413" fmla="*/ f346 1 f242"/>
                    <a:gd name="f414" fmla="*/ f347 1 f242"/>
                    <a:gd name="f415" fmla="*/ f348 1 f243"/>
                    <a:gd name="f416" fmla="*/ f349 1 f242"/>
                    <a:gd name="f417" fmla="*/ f350 1 f243"/>
                    <a:gd name="f418" fmla="*/ f351 1 f242"/>
                    <a:gd name="f419" fmla="*/ f352 1 f243"/>
                    <a:gd name="f420" fmla="*/ f353 1 f242"/>
                    <a:gd name="f421" fmla="*/ f354 1 f243"/>
                    <a:gd name="f422" fmla="*/ f355 1 f242"/>
                    <a:gd name="f423" fmla="*/ f356 1 f242"/>
                    <a:gd name="f424" fmla="*/ f357 1 f242"/>
                    <a:gd name="f425" fmla="*/ f358 1 f243"/>
                    <a:gd name="f426" fmla="*/ f359 1 f242"/>
                    <a:gd name="f427" fmla="*/ f360 1 f242"/>
                    <a:gd name="f428" fmla="*/ f361 1 f242"/>
                    <a:gd name="f429" fmla="*/ f362 1 f243"/>
                    <a:gd name="f430" fmla="*/ f363 1 f242"/>
                    <a:gd name="f431" fmla="*/ f364 1 f243"/>
                    <a:gd name="f432" fmla="*/ f365 1 f242"/>
                    <a:gd name="f433" fmla="*/ f366 1 f242"/>
                    <a:gd name="f434" fmla="*/ f367 1 f243"/>
                    <a:gd name="f435" fmla="*/ f368 1 f242"/>
                    <a:gd name="f436" fmla="*/ f369 1 f243"/>
                    <a:gd name="f437" fmla="*/ f370 1 f242"/>
                    <a:gd name="f438" fmla="*/ f371 f233 1"/>
                    <a:gd name="f439" fmla="*/ f372 f233 1"/>
                    <a:gd name="f440" fmla="*/ f374 f234 1"/>
                    <a:gd name="f441" fmla="*/ f373 f234 1"/>
                    <a:gd name="f442" fmla="*/ f375 f233 1"/>
                    <a:gd name="f443" fmla="*/ f376 f234 1"/>
                    <a:gd name="f444" fmla="*/ f377 f233 1"/>
                    <a:gd name="f445" fmla="*/ f378 f234 1"/>
                    <a:gd name="f446" fmla="*/ f379 f233 1"/>
                    <a:gd name="f447" fmla="*/ f380 f234 1"/>
                    <a:gd name="f448" fmla="*/ f381 f233 1"/>
                    <a:gd name="f449" fmla="*/ f382 f233 1"/>
                    <a:gd name="f450" fmla="*/ f383 f234 1"/>
                    <a:gd name="f451" fmla="*/ f384 f233 1"/>
                    <a:gd name="f452" fmla="*/ f385 f234 1"/>
                    <a:gd name="f453" fmla="*/ f386 f233 1"/>
                    <a:gd name="f454" fmla="*/ f387 f234 1"/>
                    <a:gd name="f455" fmla="*/ f388 f233 1"/>
                    <a:gd name="f456" fmla="*/ f389 f234 1"/>
                    <a:gd name="f457" fmla="*/ f390 f233 1"/>
                    <a:gd name="f458" fmla="*/ f391 f234 1"/>
                    <a:gd name="f459" fmla="*/ f392 f233 1"/>
                    <a:gd name="f460" fmla="*/ f393 f234 1"/>
                    <a:gd name="f461" fmla="*/ f394 f233 1"/>
                    <a:gd name="f462" fmla="*/ f395 f234 1"/>
                    <a:gd name="f463" fmla="*/ f396 f233 1"/>
                    <a:gd name="f464" fmla="*/ f397 f234 1"/>
                    <a:gd name="f465" fmla="*/ f398 f233 1"/>
                    <a:gd name="f466" fmla="*/ f399 f234 1"/>
                    <a:gd name="f467" fmla="*/ f400 f233 1"/>
                    <a:gd name="f468" fmla="*/ f401 f234 1"/>
                    <a:gd name="f469" fmla="*/ f402 f233 1"/>
                    <a:gd name="f470" fmla="*/ f403 f234 1"/>
                    <a:gd name="f471" fmla="*/ f404 f233 1"/>
                    <a:gd name="f472" fmla="*/ f405 f234 1"/>
                    <a:gd name="f473" fmla="*/ f406 f233 1"/>
                    <a:gd name="f474" fmla="*/ f407 f234 1"/>
                    <a:gd name="f475" fmla="*/ f408 f234 1"/>
                    <a:gd name="f476" fmla="*/ f409 f233 1"/>
                    <a:gd name="f477" fmla="*/ f410 f234 1"/>
                    <a:gd name="f478" fmla="*/ f411 f233 1"/>
                    <a:gd name="f479" fmla="*/ f412 f234 1"/>
                    <a:gd name="f480" fmla="*/ f413 f233 1"/>
                    <a:gd name="f481" fmla="*/ f414 f233 1"/>
                    <a:gd name="f482" fmla="*/ f415 f234 1"/>
                    <a:gd name="f483" fmla="*/ f416 f233 1"/>
                    <a:gd name="f484" fmla="*/ f417 f234 1"/>
                    <a:gd name="f485" fmla="*/ f418 f233 1"/>
                    <a:gd name="f486" fmla="*/ f419 f234 1"/>
                    <a:gd name="f487" fmla="*/ f420 f233 1"/>
                    <a:gd name="f488" fmla="*/ f421 f234 1"/>
                    <a:gd name="f489" fmla="*/ f422 f233 1"/>
                    <a:gd name="f490" fmla="*/ f423 f233 1"/>
                    <a:gd name="f491" fmla="*/ f424 f233 1"/>
                    <a:gd name="f492" fmla="*/ f425 f234 1"/>
                    <a:gd name="f493" fmla="*/ f426 f233 1"/>
                    <a:gd name="f494" fmla="*/ f427 f233 1"/>
                    <a:gd name="f495" fmla="*/ f428 f233 1"/>
                    <a:gd name="f496" fmla="*/ f429 f234 1"/>
                    <a:gd name="f497" fmla="*/ f430 f233 1"/>
                    <a:gd name="f498" fmla="*/ f431 f234 1"/>
                    <a:gd name="f499" fmla="*/ f432 f233 1"/>
                    <a:gd name="f500" fmla="*/ f433 f233 1"/>
                    <a:gd name="f501" fmla="*/ f434 f234 1"/>
                    <a:gd name="f502" fmla="*/ f435 f233 1"/>
                    <a:gd name="f503" fmla="*/ f436 f234 1"/>
                    <a:gd name="f504" fmla="*/ f437 f233 1"/>
                  </a:gdLst>
                  <a:ahLst/>
                  <a:cxnLst>
                    <a:cxn ang="3cd4">
                      <a:pos x="hc" y="t"/>
                    </a:cxn>
                    <a:cxn ang="0">
                      <a:pos x="r" y="vc"/>
                    </a:cxn>
                    <a:cxn ang="cd4">
                      <a:pos x="hc" y="b"/>
                    </a:cxn>
                    <a:cxn ang="cd2">
                      <a:pos x="l" y="vc"/>
                    </a:cxn>
                    <a:cxn ang="f307">
                      <a:pos x="f442" y="f443"/>
                    </a:cxn>
                    <a:cxn ang="f307">
                      <a:pos x="f444" y="f445"/>
                    </a:cxn>
                    <a:cxn ang="f307">
                      <a:pos x="f446" y="f447"/>
                    </a:cxn>
                    <a:cxn ang="f307">
                      <a:pos x="f448" y="f447"/>
                    </a:cxn>
                    <a:cxn ang="f307">
                      <a:pos x="f449" y="f450"/>
                    </a:cxn>
                    <a:cxn ang="f307">
                      <a:pos x="f451" y="f452"/>
                    </a:cxn>
                    <a:cxn ang="f307">
                      <a:pos x="f453" y="f454"/>
                    </a:cxn>
                    <a:cxn ang="f307">
                      <a:pos x="f455" y="f456"/>
                    </a:cxn>
                    <a:cxn ang="f307">
                      <a:pos x="f457" y="f458"/>
                    </a:cxn>
                    <a:cxn ang="f307">
                      <a:pos x="f459" y="f460"/>
                    </a:cxn>
                    <a:cxn ang="f307">
                      <a:pos x="f461" y="f462"/>
                    </a:cxn>
                    <a:cxn ang="f307">
                      <a:pos x="f463" y="f464"/>
                    </a:cxn>
                    <a:cxn ang="f307">
                      <a:pos x="f465" y="f466"/>
                    </a:cxn>
                    <a:cxn ang="f307">
                      <a:pos x="f467" y="f468"/>
                    </a:cxn>
                    <a:cxn ang="f307">
                      <a:pos x="f469" y="f470"/>
                    </a:cxn>
                    <a:cxn ang="f307">
                      <a:pos x="f471" y="f472"/>
                    </a:cxn>
                    <a:cxn ang="f307">
                      <a:pos x="f473" y="f474"/>
                    </a:cxn>
                    <a:cxn ang="f307">
                      <a:pos x="f471" y="f475"/>
                    </a:cxn>
                    <a:cxn ang="f307">
                      <a:pos x="f476" y="f477"/>
                    </a:cxn>
                    <a:cxn ang="f307">
                      <a:pos x="f471" y="f468"/>
                    </a:cxn>
                    <a:cxn ang="f307">
                      <a:pos x="f478" y="f479"/>
                    </a:cxn>
                    <a:cxn ang="f307">
                      <a:pos x="f480" y="f472"/>
                    </a:cxn>
                    <a:cxn ang="f307">
                      <a:pos x="f481" y="f482"/>
                    </a:cxn>
                    <a:cxn ang="f307">
                      <a:pos x="f483" y="f484"/>
                    </a:cxn>
                    <a:cxn ang="f307">
                      <a:pos x="f485" y="f486"/>
                    </a:cxn>
                    <a:cxn ang="f307">
                      <a:pos x="f487" y="f488"/>
                    </a:cxn>
                    <a:cxn ang="f307">
                      <a:pos x="f489" y="f486"/>
                    </a:cxn>
                    <a:cxn ang="f307">
                      <a:pos x="f490" y="f475"/>
                    </a:cxn>
                    <a:cxn ang="f307">
                      <a:pos x="f491" y="f492"/>
                    </a:cxn>
                    <a:cxn ang="f307">
                      <a:pos x="f493" y="f474"/>
                    </a:cxn>
                    <a:cxn ang="f307">
                      <a:pos x="f494" y="f447"/>
                    </a:cxn>
                    <a:cxn ang="f307">
                      <a:pos x="f495" y="f496"/>
                    </a:cxn>
                    <a:cxn ang="f307">
                      <a:pos x="f497" y="f498"/>
                    </a:cxn>
                    <a:cxn ang="f307">
                      <a:pos x="f499" y="f477"/>
                    </a:cxn>
                    <a:cxn ang="f307">
                      <a:pos x="f500" y="f501"/>
                    </a:cxn>
                    <a:cxn ang="f307">
                      <a:pos x="f502" y="f503"/>
                    </a:cxn>
                    <a:cxn ang="f307">
                      <a:pos x="f504" y="f458"/>
                    </a:cxn>
                  </a:cxnLst>
                  <a:rect l="f438" t="f441" r="f439" b="f440"/>
                  <a:pathLst>
                    <a:path w="931" h="149">
                      <a:moveTo>
                        <a:pt x="f8" y="f9"/>
                      </a:moveTo>
                      <a:cubicBezTo>
                        <a:pt x="f10" y="f11"/>
                        <a:pt x="f6" y="f12"/>
                        <a:pt x="f13" y="f5"/>
                      </a:cubicBezTo>
                      <a:lnTo>
                        <a:pt x="f14" y="f5"/>
                      </a:lnTo>
                      <a:cubicBezTo>
                        <a:pt x="f7" y="f15"/>
                        <a:pt x="f16" y="f17"/>
                        <a:pt x="f18" y="f19"/>
                      </a:cubicBezTo>
                      <a:cubicBezTo>
                        <a:pt x="f20" y="f21"/>
                        <a:pt x="f22" y="f23"/>
                        <a:pt x="f24" y="f25"/>
                      </a:cubicBezTo>
                      <a:cubicBezTo>
                        <a:pt x="f26" y="f27"/>
                        <a:pt x="f28" y="f21"/>
                        <a:pt x="f29" y="f30"/>
                      </a:cubicBezTo>
                      <a:cubicBezTo>
                        <a:pt x="f31" y="f32"/>
                        <a:pt x="f33" y="f34"/>
                        <a:pt x="f33" y="f34"/>
                      </a:cubicBezTo>
                      <a:cubicBezTo>
                        <a:pt x="f35" y="f34"/>
                        <a:pt x="f36" y="f23"/>
                        <a:pt x="f37" y="f30"/>
                      </a:cubicBezTo>
                      <a:cubicBezTo>
                        <a:pt x="f38" y="f39"/>
                        <a:pt x="f27" y="f40"/>
                        <a:pt x="f41" y="f42"/>
                      </a:cubicBezTo>
                      <a:cubicBezTo>
                        <a:pt x="f43" y="f44"/>
                        <a:pt x="f45" y="f46"/>
                        <a:pt x="f47" y="f48"/>
                      </a:cubicBezTo>
                      <a:cubicBezTo>
                        <a:pt x="f49" y="f50"/>
                        <a:pt x="f51" y="f52"/>
                        <a:pt x="f51" y="f52"/>
                      </a:cubicBezTo>
                      <a:cubicBezTo>
                        <a:pt x="f53" y="f54"/>
                        <a:pt x="f55" y="f56"/>
                        <a:pt x="f5" y="f57"/>
                      </a:cubicBezTo>
                      <a:cubicBezTo>
                        <a:pt x="f58" y="f59"/>
                        <a:pt x="f47" y="f59"/>
                        <a:pt x="f49" y="f60"/>
                      </a:cubicBezTo>
                      <a:cubicBezTo>
                        <a:pt x="f45" y="f61"/>
                        <a:pt x="f25" y="f24"/>
                        <a:pt x="f62" y="f63"/>
                      </a:cubicBezTo>
                      <a:cubicBezTo>
                        <a:pt x="f44" y="f64"/>
                        <a:pt x="f65" y="f66"/>
                        <a:pt x="f33" y="f67"/>
                      </a:cubicBezTo>
                      <a:cubicBezTo>
                        <a:pt x="f31" y="f68"/>
                        <a:pt x="f33" y="f28"/>
                        <a:pt x="f56" y="f68"/>
                      </a:cubicBezTo>
                      <a:cubicBezTo>
                        <a:pt x="f28" y="f69"/>
                        <a:pt x="f70" y="f71"/>
                        <a:pt x="f57" y="f72"/>
                      </a:cubicBezTo>
                      <a:cubicBezTo>
                        <a:pt x="f73" y="f74"/>
                        <a:pt x="f73" y="f75"/>
                        <a:pt x="f26" y="f9"/>
                      </a:cubicBezTo>
                      <a:cubicBezTo>
                        <a:pt x="f64" y="f76"/>
                        <a:pt x="f77" y="f78"/>
                        <a:pt x="f79" y="f42"/>
                      </a:cubicBezTo>
                      <a:cubicBezTo>
                        <a:pt x="f80" y="f81"/>
                        <a:pt x="f82" y="f83"/>
                        <a:pt x="f84" y="f81"/>
                      </a:cubicBezTo>
                      <a:cubicBezTo>
                        <a:pt x="f85" y="f86"/>
                        <a:pt x="f87" y="f37"/>
                        <a:pt x="f88" y="f89"/>
                      </a:cubicBezTo>
                      <a:cubicBezTo>
                        <a:pt x="f90" y="f81"/>
                        <a:pt x="f91" y="f92"/>
                        <a:pt x="f93" y="f27"/>
                      </a:cubicBezTo>
                      <a:cubicBezTo>
                        <a:pt x="f94" y="f89"/>
                        <a:pt x="f95" y="f27"/>
                        <a:pt x="f96" y="f78"/>
                      </a:cubicBezTo>
                      <a:cubicBezTo>
                        <a:pt x="f94" y="f97"/>
                        <a:pt x="f98" y="f75"/>
                        <a:pt x="f99" y="f69"/>
                      </a:cubicBezTo>
                      <a:cubicBezTo>
                        <a:pt x="f100" y="f28"/>
                        <a:pt x="f101" y="f102"/>
                        <a:pt x="f103" y="f59"/>
                      </a:cubicBezTo>
                      <a:cubicBezTo>
                        <a:pt x="f104" y="f60"/>
                        <a:pt x="f105" y="f106"/>
                        <a:pt x="f107" y="f108"/>
                      </a:cubicBezTo>
                      <a:cubicBezTo>
                        <a:pt x="f88" y="f66"/>
                        <a:pt x="f109" y="f110"/>
                        <a:pt x="f111" y="f112"/>
                      </a:cubicBezTo>
                      <a:cubicBezTo>
                        <a:pt x="f103" y="f113"/>
                        <a:pt x="f114" y="f61"/>
                        <a:pt x="f115" y="f106"/>
                      </a:cubicBezTo>
                      <a:cubicBezTo>
                        <a:pt x="f99" y="f67"/>
                        <a:pt x="f116" y="f57"/>
                        <a:pt x="f116" y="f57"/>
                      </a:cubicBezTo>
                      <a:cubicBezTo>
                        <a:pt x="f116" y="f28"/>
                        <a:pt x="f117" y="f69"/>
                        <a:pt x="f118" y="f72"/>
                      </a:cubicBezTo>
                      <a:cubicBezTo>
                        <a:pt x="f119" y="f74"/>
                        <a:pt x="f120" y="f68"/>
                        <a:pt x="f121" y="f68"/>
                      </a:cubicBezTo>
                      <a:cubicBezTo>
                        <a:pt x="f122" y="f56"/>
                        <a:pt x="f123" y="f69"/>
                        <a:pt x="f124" y="f125"/>
                      </a:cubicBezTo>
                      <a:cubicBezTo>
                        <a:pt x="f122" y="f126"/>
                        <a:pt x="f127" y="f48"/>
                        <a:pt x="f116" y="f42"/>
                      </a:cubicBezTo>
                      <a:cubicBezTo>
                        <a:pt x="f118" y="f128"/>
                        <a:pt x="f129" y="f89"/>
                        <a:pt x="f119" y="f38"/>
                      </a:cubicBezTo>
                      <a:cubicBezTo>
                        <a:pt x="f130" y="f131"/>
                        <a:pt x="f116" y="f30"/>
                        <a:pt x="f116" y="f30"/>
                      </a:cubicBezTo>
                      <a:cubicBezTo>
                        <a:pt x="f132" y="f43"/>
                        <a:pt x="f133" y="f134"/>
                        <a:pt x="f124" y="f21"/>
                      </a:cubicBezTo>
                      <a:cubicBezTo>
                        <a:pt x="f135" y="f83"/>
                        <a:pt x="f136" y="f40"/>
                        <a:pt x="f137" y="f44"/>
                      </a:cubicBezTo>
                      <a:cubicBezTo>
                        <a:pt x="f138" y="f50"/>
                        <a:pt x="f139" y="f126"/>
                        <a:pt x="f140" y="f74"/>
                      </a:cubicBezTo>
                      <a:cubicBezTo>
                        <a:pt x="f122" y="f73"/>
                        <a:pt x="f141" y="f33"/>
                        <a:pt x="f142" y="f143"/>
                      </a:cubicBezTo>
                      <a:cubicBezTo>
                        <a:pt x="f142" y="f57"/>
                        <a:pt x="f144" y="f108"/>
                        <a:pt x="f124" y="f106"/>
                      </a:cubicBezTo>
                      <a:cubicBezTo>
                        <a:pt x="f135" y="f61"/>
                        <a:pt x="f144" y="f145"/>
                        <a:pt x="f146" y="f112"/>
                      </a:cubicBezTo>
                      <a:cubicBezTo>
                        <a:pt x="f144" y="f7"/>
                        <a:pt x="f147" y="f148"/>
                        <a:pt x="f149" y="f20"/>
                      </a:cubicBezTo>
                      <a:cubicBezTo>
                        <a:pt x="f150" y="f61"/>
                        <a:pt x="f151" y="f152"/>
                        <a:pt x="f150" y="f67"/>
                      </a:cubicBezTo>
                      <a:cubicBezTo>
                        <a:pt x="f149" y="f57"/>
                        <a:pt x="f153" y="f56"/>
                        <a:pt x="f150" y="f125"/>
                      </a:cubicBezTo>
                      <a:cubicBezTo>
                        <a:pt x="f154" y="f72"/>
                        <a:pt x="f155" y="f74"/>
                        <a:pt x="f155" y="f74"/>
                      </a:cubicBezTo>
                      <a:cubicBezTo>
                        <a:pt x="f156" y="f29"/>
                        <a:pt x="f157" y="f54"/>
                        <a:pt x="f158" y="f70"/>
                      </a:cubicBezTo>
                      <a:cubicBezTo>
                        <a:pt x="f159" y="f9"/>
                        <a:pt x="f158" y="f72"/>
                        <a:pt x="f160" y="f125"/>
                      </a:cubicBezTo>
                      <a:cubicBezTo>
                        <a:pt x="f161" y="f35"/>
                        <a:pt x="f162" y="f35"/>
                        <a:pt x="f163" y="f65"/>
                      </a:cubicBezTo>
                      <a:cubicBezTo>
                        <a:pt x="f164" y="f44"/>
                        <a:pt x="f165" y="f166"/>
                        <a:pt x="f167" y="f38"/>
                      </a:cubicBezTo>
                      <a:cubicBezTo>
                        <a:pt x="f168" y="f81"/>
                        <a:pt x="f169" y="f131"/>
                        <a:pt x="f169" y="f131"/>
                      </a:cubicBezTo>
                      <a:cubicBezTo>
                        <a:pt x="f170" y="f38"/>
                        <a:pt x="f171" y="f89"/>
                        <a:pt x="f172" y="f128"/>
                      </a:cubicBezTo>
                      <a:cubicBezTo>
                        <a:pt x="f173" y="f40"/>
                        <a:pt x="f174" y="f166"/>
                        <a:pt x="f175" y="f83"/>
                      </a:cubicBezTo>
                      <a:cubicBezTo>
                        <a:pt x="f176" y="f86"/>
                        <a:pt x="f177" y="f40"/>
                        <a:pt x="f178" y="f89"/>
                      </a:cubicBezTo>
                      <a:cubicBezTo>
                        <a:pt x="f179" y="f166"/>
                        <a:pt x="f178" y="f81"/>
                        <a:pt x="f180" y="f131"/>
                      </a:cubicBezTo>
                      <a:cubicBezTo>
                        <a:pt x="f181" y="f182"/>
                        <a:pt x="f183" y="f182"/>
                        <a:pt x="f175" y="f27"/>
                      </a:cubicBezTo>
                      <a:cubicBezTo>
                        <a:pt x="f184" y="f39"/>
                        <a:pt x="f172" y="f21"/>
                        <a:pt x="f172" y="f21"/>
                      </a:cubicBezTo>
                      <a:cubicBezTo>
                        <a:pt x="f185" y="f41"/>
                        <a:pt x="f186" y="f187"/>
                        <a:pt x="f180" y="f34"/>
                      </a:cubicBezTo>
                      <a:cubicBezTo>
                        <a:pt x="f179" y="f41"/>
                        <a:pt x="f188" y="f134"/>
                        <a:pt x="f189" y="f134"/>
                      </a:cubicBezTo>
                      <a:cubicBezTo>
                        <a:pt x="f190" y="f187"/>
                        <a:pt x="f191" y="f192"/>
                        <a:pt x="f193" y="f27"/>
                      </a:cubicBezTo>
                      <a:cubicBezTo>
                        <a:pt x="f194" y="f195"/>
                        <a:pt x="f196" y="f38"/>
                        <a:pt x="f196" y="f38"/>
                      </a:cubicBezTo>
                      <a:cubicBezTo>
                        <a:pt x="f197" y="f38"/>
                        <a:pt x="f198" y="f81"/>
                        <a:pt x="f199" y="f131"/>
                      </a:cubicBezTo>
                      <a:cubicBezTo>
                        <a:pt x="f200" y="f182"/>
                        <a:pt x="f201" y="f30"/>
                        <a:pt x="f201" y="f30"/>
                      </a:cubicBezTo>
                      <a:cubicBezTo>
                        <a:pt x="f202" y="f30"/>
                        <a:pt x="f203" y="f21"/>
                        <a:pt x="f204" y="f25"/>
                      </a:cubicBezTo>
                      <a:cubicBezTo>
                        <a:pt x="f205" y="f86"/>
                        <a:pt x="f206" y="f40"/>
                        <a:pt x="f207" y="f128"/>
                      </a:cubicBezTo>
                      <a:cubicBezTo>
                        <a:pt x="f208" y="f78"/>
                        <a:pt x="f209" y="f78"/>
                        <a:pt x="f199" y="f48"/>
                      </a:cubicBezTo>
                      <a:cubicBezTo>
                        <a:pt x="f209" y="f52"/>
                        <a:pt x="f210" y="f125"/>
                        <a:pt x="f209" y="f143"/>
                      </a:cubicBezTo>
                      <a:cubicBezTo>
                        <a:pt x="f211" y="f71"/>
                        <a:pt x="f212" y="f29"/>
                        <a:pt x="f206" y="f69"/>
                      </a:cubicBezTo>
                      <a:cubicBezTo>
                        <a:pt x="f213" y="f26"/>
                        <a:pt x="f214" y="f71"/>
                        <a:pt x="f215" y="f74"/>
                      </a:cubicBezTo>
                      <a:cubicBezTo>
                        <a:pt x="f216" y="f52"/>
                        <a:pt x="f216" y="f33"/>
                        <a:pt x="f217" y="f126"/>
                      </a:cubicBezTo>
                      <a:cubicBezTo>
                        <a:pt x="f218" y="f76"/>
                        <a:pt x="f219" y="f50"/>
                        <a:pt x="f220" y="f76"/>
                      </a:cubicBezTo>
                      <a:cubicBezTo>
                        <a:pt x="f221" y="f222"/>
                        <a:pt x="f221" y="f223"/>
                        <a:pt x="f224" y="f65"/>
                      </a:cubicBezTo>
                      <a:cubicBezTo>
                        <a:pt x="f225" y="f226"/>
                        <a:pt x="f227" y="f128"/>
                        <a:pt x="f228" y="f40"/>
                      </a:cubicBezTo>
                      <a:cubicBezTo>
                        <a:pt x="f229" y="f37"/>
                        <a:pt x="f230" y="f78"/>
                        <a:pt x="f231" y="f78"/>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8" name="Freeform 58">
                  <a:extLst>
                    <a:ext uri="{FF2B5EF4-FFF2-40B4-BE49-F238E27FC236}">
                      <a16:creationId xmlns:a16="http://schemas.microsoft.com/office/drawing/2014/main" id="{AE9C5A46-0A8F-B32B-6D46-B99303AD11D4}"/>
                    </a:ext>
                  </a:extLst>
                </p:cNvPr>
                <p:cNvSpPr/>
                <p:nvPr/>
              </p:nvSpPr>
              <p:spPr>
                <a:xfrm>
                  <a:off x="1541458" y="139702"/>
                  <a:ext cx="47621" cy="39684"/>
                </a:xfrm>
                <a:custGeom>
                  <a:avLst/>
                  <a:gdLst>
                    <a:gd name="f0" fmla="val 10800000"/>
                    <a:gd name="f1" fmla="val 5400000"/>
                    <a:gd name="f2" fmla="val 180"/>
                    <a:gd name="f3" fmla="val w"/>
                    <a:gd name="f4" fmla="val h"/>
                    <a:gd name="f5" fmla="val 0"/>
                    <a:gd name="f6" fmla="val 31"/>
                    <a:gd name="f7" fmla="val 30"/>
                    <a:gd name="f8" fmla="val 3"/>
                    <a:gd name="f9" fmla="val 28"/>
                    <a:gd name="f10" fmla="val 8"/>
                    <a:gd name="f11" fmla="val 12"/>
                    <a:gd name="f12" fmla="val 6"/>
                    <a:gd name="f13" fmla="val 29"/>
                    <a:gd name="f14" fmla="val 5"/>
                    <a:gd name="f15" fmla="val 25"/>
                    <a:gd name="f16" fmla="val 22"/>
                    <a:gd name="f17" fmla="val 19"/>
                    <a:gd name="f18" fmla="val 24"/>
                    <a:gd name="f19" fmla="val 9"/>
                    <a:gd name="f20" fmla="+- 0 0 -90"/>
                    <a:gd name="f21" fmla="*/ f3 1 31"/>
                    <a:gd name="f22" fmla="*/ f4 1 30"/>
                    <a:gd name="f23" fmla="val f5"/>
                    <a:gd name="f24" fmla="val f6"/>
                    <a:gd name="f25" fmla="val f7"/>
                    <a:gd name="f26" fmla="*/ f20 f0 1"/>
                    <a:gd name="f27" fmla="+- f25 0 f23"/>
                    <a:gd name="f28" fmla="+- f24 0 f23"/>
                    <a:gd name="f29" fmla="*/ f26 1 f2"/>
                    <a:gd name="f30" fmla="*/ f28 1 31"/>
                    <a:gd name="f31" fmla="*/ f27 1 30"/>
                    <a:gd name="f32" fmla="*/ 3 f28 1"/>
                    <a:gd name="f33" fmla="*/ 3 f27 1"/>
                    <a:gd name="f34" fmla="*/ 15 f28 1"/>
                    <a:gd name="f35" fmla="*/ 0 f27 1"/>
                    <a:gd name="f36" fmla="+- f29 0 f1"/>
                    <a:gd name="f37" fmla="*/ f32 1 31"/>
                    <a:gd name="f38" fmla="*/ f33 1 30"/>
                    <a:gd name="f39" fmla="*/ f34 1 31"/>
                    <a:gd name="f40" fmla="*/ f35 1 30"/>
                    <a:gd name="f41" fmla="*/ 0 1 f30"/>
                    <a:gd name="f42" fmla="*/ f24 1 f30"/>
                    <a:gd name="f43" fmla="*/ 0 1 f31"/>
                    <a:gd name="f44" fmla="*/ f25 1 f31"/>
                    <a:gd name="f45" fmla="*/ f37 1 f30"/>
                    <a:gd name="f46" fmla="*/ f38 1 f31"/>
                    <a:gd name="f47" fmla="*/ f39 1 f30"/>
                    <a:gd name="f48" fmla="*/ f40 1 f31"/>
                    <a:gd name="f49" fmla="*/ f41 f21 1"/>
                    <a:gd name="f50" fmla="*/ f42 f21 1"/>
                    <a:gd name="f51" fmla="*/ f44 f22 1"/>
                    <a:gd name="f52" fmla="*/ f43 f22 1"/>
                    <a:gd name="f53" fmla="*/ f45 f21 1"/>
                    <a:gd name="f54" fmla="*/ f46 f22 1"/>
                    <a:gd name="f55" fmla="*/ f47 f21 1"/>
                    <a:gd name="f56" fmla="*/ f48 f22 1"/>
                  </a:gdLst>
                  <a:ahLst/>
                  <a:cxnLst>
                    <a:cxn ang="3cd4">
                      <a:pos x="hc" y="t"/>
                    </a:cxn>
                    <a:cxn ang="0">
                      <a:pos x="r" y="vc"/>
                    </a:cxn>
                    <a:cxn ang="cd4">
                      <a:pos x="hc" y="b"/>
                    </a:cxn>
                    <a:cxn ang="cd2">
                      <a:pos x="l" y="vc"/>
                    </a:cxn>
                    <a:cxn ang="f36">
                      <a:pos x="f53" y="f54"/>
                    </a:cxn>
                    <a:cxn ang="f36">
                      <a:pos x="f55" y="f56"/>
                    </a:cxn>
                    <a:cxn ang="f36">
                      <a:pos x="f55" y="f54"/>
                    </a:cxn>
                    <a:cxn ang="f36">
                      <a:pos x="f53" y="f54"/>
                    </a:cxn>
                  </a:cxnLst>
                  <a:rect l="f49" t="f52" r="f50" b="f51"/>
                  <a:pathLst>
                    <a:path w="31" h="30">
                      <a:moveTo>
                        <a:pt x="f8" y="f9"/>
                      </a:moveTo>
                      <a:cubicBezTo>
                        <a:pt x="f10" y="f10"/>
                        <a:pt x="f11" y="f12"/>
                        <a:pt x="f6" y="f5"/>
                      </a:cubicBezTo>
                      <a:cubicBezTo>
                        <a:pt x="f13" y="f14"/>
                        <a:pt x="f15" y="f16"/>
                        <a:pt x="f17" y="f18"/>
                      </a:cubicBezTo>
                      <a:cubicBezTo>
                        <a:pt x="f5" y="f7"/>
                        <a:pt x="f8" y="f1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9" name="Freeform 59">
                  <a:extLst>
                    <a:ext uri="{FF2B5EF4-FFF2-40B4-BE49-F238E27FC236}">
                      <a16:creationId xmlns:a16="http://schemas.microsoft.com/office/drawing/2014/main" id="{54571740-07A8-75FC-591E-07442D572BFA}"/>
                    </a:ext>
                  </a:extLst>
                </p:cNvPr>
                <p:cNvSpPr/>
                <p:nvPr/>
              </p:nvSpPr>
              <p:spPr>
                <a:xfrm>
                  <a:off x="1484308" y="193669"/>
                  <a:ext cx="71442" cy="42867"/>
                </a:xfrm>
                <a:custGeom>
                  <a:avLst/>
                  <a:gdLst>
                    <a:gd name="f0" fmla="val 10800000"/>
                    <a:gd name="f1" fmla="val 5400000"/>
                    <a:gd name="f2" fmla="val 180"/>
                    <a:gd name="f3" fmla="val w"/>
                    <a:gd name="f4" fmla="val h"/>
                    <a:gd name="f5" fmla="val 0"/>
                    <a:gd name="f6" fmla="val 44"/>
                    <a:gd name="f7" fmla="val 32"/>
                    <a:gd name="f8" fmla="val 6"/>
                    <a:gd name="f9" fmla="val 14"/>
                    <a:gd name="f10" fmla="val 7"/>
                    <a:gd name="f11" fmla="val 10"/>
                    <a:gd name="f12" fmla="val 22"/>
                    <a:gd name="f13" fmla="val 27"/>
                    <a:gd name="f14" fmla="val 1"/>
                    <a:gd name="f15" fmla="val 35"/>
                    <a:gd name="f16" fmla="val 38"/>
                    <a:gd name="f17" fmla="val 4"/>
                    <a:gd name="f18" fmla="val 13"/>
                    <a:gd name="f19" fmla="val 16"/>
                    <a:gd name="f20" fmla="+- 0 0 -90"/>
                    <a:gd name="f21" fmla="*/ f3 1 44"/>
                    <a:gd name="f22" fmla="*/ f4 1 32"/>
                    <a:gd name="f23" fmla="val f5"/>
                    <a:gd name="f24" fmla="val f6"/>
                    <a:gd name="f25" fmla="val f7"/>
                    <a:gd name="f26" fmla="*/ f20 f0 1"/>
                    <a:gd name="f27" fmla="+- f25 0 f23"/>
                    <a:gd name="f28" fmla="+- f24 0 f23"/>
                    <a:gd name="f29" fmla="*/ f26 1 f2"/>
                    <a:gd name="f30" fmla="*/ f28 1 44"/>
                    <a:gd name="f31" fmla="*/ f27 1 32"/>
                    <a:gd name="f32" fmla="*/ 6 f28 1"/>
                    <a:gd name="f33" fmla="*/ 3 f27 1"/>
                    <a:gd name="f34" fmla="*/ 38 f28 1"/>
                    <a:gd name="f35" fmla="*/ 0 f27 1"/>
                    <a:gd name="f36" fmla="*/ 54 f28 1"/>
                    <a:gd name="f37" fmla="+- f29 0 f1"/>
                    <a:gd name="f38" fmla="*/ f32 1 44"/>
                    <a:gd name="f39" fmla="*/ f33 1 32"/>
                    <a:gd name="f40" fmla="*/ f34 1 44"/>
                    <a:gd name="f41" fmla="*/ f35 1 32"/>
                    <a:gd name="f42" fmla="*/ f36 1 44"/>
                    <a:gd name="f43" fmla="*/ 0 1 f30"/>
                    <a:gd name="f44" fmla="*/ f24 1 f30"/>
                    <a:gd name="f45" fmla="*/ 0 1 f31"/>
                    <a:gd name="f46" fmla="*/ f25 1 f31"/>
                    <a:gd name="f47" fmla="*/ f38 1 f30"/>
                    <a:gd name="f48" fmla="*/ f39 1 f31"/>
                    <a:gd name="f49" fmla="*/ f40 1 f30"/>
                    <a:gd name="f50" fmla="*/ f41 1 f31"/>
                    <a:gd name="f51" fmla="*/ f42 1 f30"/>
                    <a:gd name="f52" fmla="*/ f43 f21 1"/>
                    <a:gd name="f53" fmla="*/ f44 f21 1"/>
                    <a:gd name="f54" fmla="*/ f46 f22 1"/>
                    <a:gd name="f55" fmla="*/ f45 f22 1"/>
                    <a:gd name="f56" fmla="*/ f47 f21 1"/>
                    <a:gd name="f57" fmla="*/ f48 f22 1"/>
                    <a:gd name="f58" fmla="*/ f49 f21 1"/>
                    <a:gd name="f59" fmla="*/ f50 f22 1"/>
                    <a:gd name="f60" fmla="*/ f51 f21 1"/>
                  </a:gdLst>
                  <a:ahLst/>
                  <a:cxnLst>
                    <a:cxn ang="3cd4">
                      <a:pos x="hc" y="t"/>
                    </a:cxn>
                    <a:cxn ang="0">
                      <a:pos x="r" y="vc"/>
                    </a:cxn>
                    <a:cxn ang="cd4">
                      <a:pos x="hc" y="b"/>
                    </a:cxn>
                    <a:cxn ang="cd2">
                      <a:pos x="l" y="vc"/>
                    </a:cxn>
                    <a:cxn ang="f37">
                      <a:pos x="f56" y="f57"/>
                    </a:cxn>
                    <a:cxn ang="f37">
                      <a:pos x="f58" y="f59"/>
                    </a:cxn>
                    <a:cxn ang="f37">
                      <a:pos x="f60" y="f57"/>
                    </a:cxn>
                    <a:cxn ang="f37">
                      <a:pos x="f56" y="f57"/>
                    </a:cxn>
                  </a:cxnLst>
                  <a:rect l="f52" t="f55" r="f53" b="f54"/>
                  <a:pathLst>
                    <a:path w="44" h="32">
                      <a:moveTo>
                        <a:pt x="f8" y="f7"/>
                      </a:moveTo>
                      <a:cubicBezTo>
                        <a:pt x="f5" y="f9"/>
                        <a:pt x="f10" y="f11"/>
                        <a:pt x="f12" y="f5"/>
                      </a:cubicBezTo>
                      <a:cubicBezTo>
                        <a:pt x="f13" y="f14"/>
                        <a:pt x="f15" y="f5"/>
                        <a:pt x="f16" y="f17"/>
                      </a:cubicBezTo>
                      <a:cubicBezTo>
                        <a:pt x="f6" y="f18"/>
                        <a:pt x="f19" y="f7"/>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0" name="Freeform 60">
                  <a:extLst>
                    <a:ext uri="{FF2B5EF4-FFF2-40B4-BE49-F238E27FC236}">
                      <a16:creationId xmlns:a16="http://schemas.microsoft.com/office/drawing/2014/main" id="{40C352E5-17E3-6DAC-C346-EAA2024D4E38}"/>
                    </a:ext>
                  </a:extLst>
                </p:cNvPr>
                <p:cNvSpPr/>
                <p:nvPr/>
              </p:nvSpPr>
              <p:spPr>
                <a:xfrm>
                  <a:off x="1716091" y="354009"/>
                  <a:ext cx="119064" cy="22229"/>
                </a:xfrm>
                <a:custGeom>
                  <a:avLst/>
                  <a:gdLst>
                    <a:gd name="f0" fmla="val 10800000"/>
                    <a:gd name="f1" fmla="val 5400000"/>
                    <a:gd name="f2" fmla="val 180"/>
                    <a:gd name="f3" fmla="val w"/>
                    <a:gd name="f4" fmla="val h"/>
                    <a:gd name="f5" fmla="val 0"/>
                    <a:gd name="f6" fmla="val 76"/>
                    <a:gd name="f7" fmla="val 18"/>
                    <a:gd name="f8" fmla="val 37"/>
                    <a:gd name="f9" fmla="val 25"/>
                    <a:gd name="f10" fmla="val 14"/>
                    <a:gd name="f11" fmla="val 10"/>
                    <a:gd name="f12" fmla="val 2"/>
                    <a:gd name="f13" fmla="val 9"/>
                    <a:gd name="f14" fmla="val 46"/>
                    <a:gd name="f15" fmla="+- 0 0 -90"/>
                    <a:gd name="f16" fmla="*/ f3 1 76"/>
                    <a:gd name="f17" fmla="*/ f4 1 18"/>
                    <a:gd name="f18" fmla="val f5"/>
                    <a:gd name="f19" fmla="val f6"/>
                    <a:gd name="f20" fmla="val f7"/>
                    <a:gd name="f21" fmla="*/ f15 f0 1"/>
                    <a:gd name="f22" fmla="+- f20 0 f18"/>
                    <a:gd name="f23" fmla="+- f19 0 f18"/>
                    <a:gd name="f24" fmla="*/ f21 1 f2"/>
                    <a:gd name="f25" fmla="*/ f23 1 76"/>
                    <a:gd name="f26" fmla="*/ f22 1 18"/>
                    <a:gd name="f27" fmla="*/ 37 f23 1"/>
                    <a:gd name="f28" fmla="*/ 2 f22 1"/>
                    <a:gd name="f29" fmla="*/ 25 f23 1"/>
                    <a:gd name="f30" fmla="+- f24 0 f1"/>
                    <a:gd name="f31" fmla="*/ f27 1 76"/>
                    <a:gd name="f32" fmla="*/ f28 1 18"/>
                    <a:gd name="f33" fmla="*/ f29 1 76"/>
                    <a:gd name="f34" fmla="*/ 0 1 f25"/>
                    <a:gd name="f35" fmla="*/ f19 1 f25"/>
                    <a:gd name="f36" fmla="*/ 0 1 f26"/>
                    <a:gd name="f37" fmla="*/ f20 1 f26"/>
                    <a:gd name="f38" fmla="*/ f31 1 f25"/>
                    <a:gd name="f39" fmla="*/ f32 1 f26"/>
                    <a:gd name="f40" fmla="*/ f33 1 f25"/>
                    <a:gd name="f41" fmla="*/ f34 f16 1"/>
                    <a:gd name="f42" fmla="*/ f35 f16 1"/>
                    <a:gd name="f43" fmla="*/ f37 f17 1"/>
                    <a:gd name="f44" fmla="*/ f36 f17 1"/>
                    <a:gd name="f45" fmla="*/ f38 f16 1"/>
                    <a:gd name="f46" fmla="*/ f39 f17 1"/>
                    <a:gd name="f47" fmla="*/ f40 f16 1"/>
                  </a:gdLst>
                  <a:ahLst/>
                  <a:cxnLst>
                    <a:cxn ang="3cd4">
                      <a:pos x="hc" y="t"/>
                    </a:cxn>
                    <a:cxn ang="0">
                      <a:pos x="r" y="vc"/>
                    </a:cxn>
                    <a:cxn ang="cd4">
                      <a:pos x="hc" y="b"/>
                    </a:cxn>
                    <a:cxn ang="cd2">
                      <a:pos x="l" y="vc"/>
                    </a:cxn>
                    <a:cxn ang="f30">
                      <a:pos x="f45" y="f46"/>
                    </a:cxn>
                    <a:cxn ang="f30">
                      <a:pos x="f47" y="f46"/>
                    </a:cxn>
                    <a:cxn ang="f30">
                      <a:pos x="f45" y="f46"/>
                    </a:cxn>
                  </a:cxnLst>
                  <a:rect l="f41" t="f44" r="f42" b="f43"/>
                  <a:pathLst>
                    <a:path w="76" h="18">
                      <a:moveTo>
                        <a:pt x="f8" y="f7"/>
                      </a:moveTo>
                      <a:cubicBezTo>
                        <a:pt x="f9" y="f10"/>
                        <a:pt x="f5" y="f11"/>
                        <a:pt x="f9" y="f12"/>
                      </a:cubicBezTo>
                      <a:cubicBezTo>
                        <a:pt x="f6" y="f13"/>
                        <a:pt x="f14" y="f5"/>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1" name="Freeform 61">
                  <a:extLst>
                    <a:ext uri="{FF2B5EF4-FFF2-40B4-BE49-F238E27FC236}">
                      <a16:creationId xmlns:a16="http://schemas.microsoft.com/office/drawing/2014/main" id="{B0DCA9B3-0FFB-738C-288C-9BC7DA98B234}"/>
                    </a:ext>
                  </a:extLst>
                </p:cNvPr>
                <p:cNvSpPr/>
                <p:nvPr/>
              </p:nvSpPr>
              <p:spPr>
                <a:xfrm>
                  <a:off x="1920870" y="349245"/>
                  <a:ext cx="66678" cy="58741"/>
                </a:xfrm>
                <a:custGeom>
                  <a:avLst/>
                  <a:gdLst>
                    <a:gd name="f0" fmla="val 10800000"/>
                    <a:gd name="f1" fmla="val 5400000"/>
                    <a:gd name="f2" fmla="val 180"/>
                    <a:gd name="f3" fmla="val w"/>
                    <a:gd name="f4" fmla="val h"/>
                    <a:gd name="f5" fmla="val 0"/>
                    <a:gd name="f6" fmla="val 42"/>
                    <a:gd name="f7" fmla="val 44"/>
                    <a:gd name="f8" fmla="val 21"/>
                    <a:gd name="f9" fmla="val 4"/>
                    <a:gd name="f10" fmla="val 17"/>
                    <a:gd name="f11" fmla="val 7"/>
                    <a:gd name="f12" fmla="val 11"/>
                    <a:gd name="f13" fmla="val 12"/>
                    <a:gd name="f14" fmla="val 9"/>
                    <a:gd name="f15" fmla="val 23"/>
                    <a:gd name="f16" fmla="+- 0 0 -90"/>
                    <a:gd name="f17" fmla="*/ f3 1 42"/>
                    <a:gd name="f18" fmla="*/ f4 1 44"/>
                    <a:gd name="f19" fmla="val f5"/>
                    <a:gd name="f20" fmla="val f6"/>
                    <a:gd name="f21" fmla="val f7"/>
                    <a:gd name="f22" fmla="*/ f16 f0 1"/>
                    <a:gd name="f23" fmla="+- f21 0 f19"/>
                    <a:gd name="f24" fmla="+- f20 0 f19"/>
                    <a:gd name="f25" fmla="*/ f22 1 f2"/>
                    <a:gd name="f26" fmla="*/ f24 1 42"/>
                    <a:gd name="f27" fmla="*/ f23 1 44"/>
                    <a:gd name="f28" fmla="*/ 0 f24 1"/>
                    <a:gd name="f29" fmla="*/ 3 f23 1"/>
                    <a:gd name="f30" fmla="*/ 12 f24 1"/>
                    <a:gd name="f31" fmla="+- f25 0 f1"/>
                    <a:gd name="f32" fmla="*/ f28 1 42"/>
                    <a:gd name="f33" fmla="*/ f29 1 44"/>
                    <a:gd name="f34" fmla="*/ f30 1 42"/>
                    <a:gd name="f35" fmla="*/ 0 1 f26"/>
                    <a:gd name="f36" fmla="*/ f20 1 f26"/>
                    <a:gd name="f37" fmla="*/ 0 1 f27"/>
                    <a:gd name="f38" fmla="*/ f21 1 f27"/>
                    <a:gd name="f39" fmla="*/ f32 1 f26"/>
                    <a:gd name="f40" fmla="*/ f33 1 f27"/>
                    <a:gd name="f41" fmla="*/ f34 1 f26"/>
                    <a:gd name="f42" fmla="*/ f35 f17 1"/>
                    <a:gd name="f43" fmla="*/ f36 f17 1"/>
                    <a:gd name="f44" fmla="*/ f38 f18 1"/>
                    <a:gd name="f45" fmla="*/ f37 f18 1"/>
                    <a:gd name="f46" fmla="*/ f39 f17 1"/>
                    <a:gd name="f47" fmla="*/ f40 f18 1"/>
                    <a:gd name="f48" fmla="*/ f41 f17 1"/>
                  </a:gdLst>
                  <a:ahLst/>
                  <a:cxnLst>
                    <a:cxn ang="3cd4">
                      <a:pos x="hc" y="t"/>
                    </a:cxn>
                    <a:cxn ang="0">
                      <a:pos x="r" y="vc"/>
                    </a:cxn>
                    <a:cxn ang="cd4">
                      <a:pos x="hc" y="b"/>
                    </a:cxn>
                    <a:cxn ang="cd2">
                      <a:pos x="l" y="vc"/>
                    </a:cxn>
                    <a:cxn ang="f31">
                      <a:pos x="f46" y="f47"/>
                    </a:cxn>
                    <a:cxn ang="f31">
                      <a:pos x="f48" y="f47"/>
                    </a:cxn>
                    <a:cxn ang="f31">
                      <a:pos x="f46" y="f47"/>
                    </a:cxn>
                  </a:cxnLst>
                  <a:rect l="f42" t="f45" r="f43" b="f44"/>
                  <a:pathLst>
                    <a:path w="42" h="44">
                      <a:moveTo>
                        <a:pt x="f5" y="f8"/>
                      </a:moveTo>
                      <a:cubicBezTo>
                        <a:pt x="f9" y="f10"/>
                        <a:pt x="f11" y="f12"/>
                        <a:pt x="f13" y="f14"/>
                      </a:cubicBezTo>
                      <a:cubicBezTo>
                        <a:pt x="f6" y="f5"/>
                        <a:pt x="f15" y="f7"/>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2" name="Freeform 62">
                  <a:extLst>
                    <a:ext uri="{FF2B5EF4-FFF2-40B4-BE49-F238E27FC236}">
                      <a16:creationId xmlns:a16="http://schemas.microsoft.com/office/drawing/2014/main" id="{7A93BD5B-A14D-A5C3-6F23-E8CF166AC07F}"/>
                    </a:ext>
                  </a:extLst>
                </p:cNvPr>
                <p:cNvSpPr/>
                <p:nvPr/>
              </p:nvSpPr>
              <p:spPr>
                <a:xfrm>
                  <a:off x="1373191" y="190496"/>
                  <a:ext cx="52385" cy="38103"/>
                </a:xfrm>
                <a:custGeom>
                  <a:avLst/>
                  <a:gdLst>
                    <a:gd name="f0" fmla="val 10800000"/>
                    <a:gd name="f1" fmla="val 5400000"/>
                    <a:gd name="f2" fmla="val 180"/>
                    <a:gd name="f3" fmla="val w"/>
                    <a:gd name="f4" fmla="val h"/>
                    <a:gd name="f5" fmla="val 0"/>
                    <a:gd name="f6" fmla="val 31"/>
                    <a:gd name="f7" fmla="val 30"/>
                    <a:gd name="f8" fmla="val 7"/>
                    <a:gd name="f9" fmla="val 22"/>
                    <a:gd name="f10" fmla="val 15"/>
                    <a:gd name="f11" fmla="val 6"/>
                    <a:gd name="f12" fmla="val 10"/>
                    <a:gd name="f13" fmla="val 14"/>
                    <a:gd name="f14" fmla="val 16"/>
                    <a:gd name="f15" fmla="+- 0 0 -90"/>
                    <a:gd name="f16" fmla="*/ f3 1 31"/>
                    <a:gd name="f17" fmla="*/ f4 1 30"/>
                    <a:gd name="f18" fmla="val f5"/>
                    <a:gd name="f19" fmla="val f6"/>
                    <a:gd name="f20" fmla="val f7"/>
                    <a:gd name="f21" fmla="*/ f15 f0 1"/>
                    <a:gd name="f22" fmla="+- f20 0 f18"/>
                    <a:gd name="f23" fmla="+- f19 0 f18"/>
                    <a:gd name="f24" fmla="*/ f21 1 f2"/>
                    <a:gd name="f25" fmla="*/ f23 1 31"/>
                    <a:gd name="f26" fmla="*/ f22 1 30"/>
                    <a:gd name="f27" fmla="*/ 7 f23 1"/>
                    <a:gd name="f28" fmla="*/ 2 f22 1"/>
                    <a:gd name="f29" fmla="*/ 83 f23 1"/>
                    <a:gd name="f30" fmla="+- f24 0 f1"/>
                    <a:gd name="f31" fmla="*/ f27 1 31"/>
                    <a:gd name="f32" fmla="*/ f28 1 30"/>
                    <a:gd name="f33" fmla="*/ f29 1 31"/>
                    <a:gd name="f34" fmla="*/ 0 1 f25"/>
                    <a:gd name="f35" fmla="*/ f19 1 f25"/>
                    <a:gd name="f36" fmla="*/ 0 1 f26"/>
                    <a:gd name="f37" fmla="*/ f20 1 f26"/>
                    <a:gd name="f38" fmla="*/ f31 1 f25"/>
                    <a:gd name="f39" fmla="*/ f32 1 f26"/>
                    <a:gd name="f40" fmla="*/ f33 1 f25"/>
                    <a:gd name="f41" fmla="*/ f34 f16 1"/>
                    <a:gd name="f42" fmla="*/ f35 f16 1"/>
                    <a:gd name="f43" fmla="*/ f37 f17 1"/>
                    <a:gd name="f44" fmla="*/ f36 f17 1"/>
                    <a:gd name="f45" fmla="*/ f38 f16 1"/>
                    <a:gd name="f46" fmla="*/ f39 f17 1"/>
                    <a:gd name="f47" fmla="*/ f40 f16 1"/>
                  </a:gdLst>
                  <a:ahLst/>
                  <a:cxnLst>
                    <a:cxn ang="3cd4">
                      <a:pos x="hc" y="t"/>
                    </a:cxn>
                    <a:cxn ang="0">
                      <a:pos x="r" y="vc"/>
                    </a:cxn>
                    <a:cxn ang="cd4">
                      <a:pos x="hc" y="b"/>
                    </a:cxn>
                    <a:cxn ang="cd2">
                      <a:pos x="l" y="vc"/>
                    </a:cxn>
                    <a:cxn ang="f30">
                      <a:pos x="f45" y="f46"/>
                    </a:cxn>
                    <a:cxn ang="f30">
                      <a:pos x="f47" y="f46"/>
                    </a:cxn>
                    <a:cxn ang="f30">
                      <a:pos x="f45" y="f46"/>
                    </a:cxn>
                  </a:cxnLst>
                  <a:rect l="f41" t="f44" r="f42" b="f43"/>
                  <a:pathLst>
                    <a:path w="31" h="30">
                      <a:moveTo>
                        <a:pt x="f8" y="f9"/>
                      </a:moveTo>
                      <a:cubicBezTo>
                        <a:pt x="f5" y="f5"/>
                        <a:pt x="f10" y="f11"/>
                        <a:pt x="f6" y="f12"/>
                      </a:cubicBezTo>
                      <a:cubicBezTo>
                        <a:pt x="f13" y="f14"/>
                        <a:pt x="f10"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nvGrpSpPr>
              <p:cNvPr id="63" name="Group 63">
                <a:extLst>
                  <a:ext uri="{FF2B5EF4-FFF2-40B4-BE49-F238E27FC236}">
                    <a16:creationId xmlns:a16="http://schemas.microsoft.com/office/drawing/2014/main" id="{636E98B7-9B15-08D2-0AF0-A36A72E4B436}"/>
                  </a:ext>
                </a:extLst>
              </p:cNvPr>
              <p:cNvGrpSpPr/>
              <p:nvPr/>
            </p:nvGrpSpPr>
            <p:grpSpPr>
              <a:xfrm>
                <a:off x="11109" y="-249238"/>
                <a:ext cx="9110660" cy="663570"/>
                <a:chOff x="11109" y="-249238"/>
                <a:chExt cx="9110660" cy="663570"/>
              </a:xfrm>
            </p:grpSpPr>
            <p:sp>
              <p:nvSpPr>
                <p:cNvPr id="64" name="Line 64">
                  <a:extLst>
                    <a:ext uri="{FF2B5EF4-FFF2-40B4-BE49-F238E27FC236}">
                      <a16:creationId xmlns:a16="http://schemas.microsoft.com/office/drawing/2014/main" id="{54254672-6085-C1FD-2A01-9D493B69A656}"/>
                    </a:ext>
                  </a:extLst>
                </p:cNvPr>
                <p:cNvSpPr/>
                <p:nvPr/>
              </p:nvSpPr>
              <p:spPr>
                <a:xfrm>
                  <a:off x="11109" y="101598"/>
                  <a:ext cx="911066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5" name="Line 65">
                  <a:extLst>
                    <a:ext uri="{FF2B5EF4-FFF2-40B4-BE49-F238E27FC236}">
                      <a16:creationId xmlns:a16="http://schemas.microsoft.com/office/drawing/2014/main" id="{42290FD5-3914-6534-03D6-62E742841E54}"/>
                    </a:ext>
                  </a:extLst>
                </p:cNvPr>
                <p:cNvSpPr/>
                <p:nvPr/>
              </p:nvSpPr>
              <p:spPr>
                <a:xfrm>
                  <a:off x="748006"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6" name="Line 66">
                  <a:extLst>
                    <a:ext uri="{FF2B5EF4-FFF2-40B4-BE49-F238E27FC236}">
                      <a16:creationId xmlns:a16="http://schemas.microsoft.com/office/drawing/2014/main" id="{74A8942A-2980-B757-92DA-ABF12A379DBA}"/>
                    </a:ext>
                  </a:extLst>
                </p:cNvPr>
                <p:cNvSpPr/>
                <p:nvPr/>
              </p:nvSpPr>
              <p:spPr>
                <a:xfrm>
                  <a:off x="1596542"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7" name="Line 67">
                  <a:extLst>
                    <a:ext uri="{FF2B5EF4-FFF2-40B4-BE49-F238E27FC236}">
                      <a16:creationId xmlns:a16="http://schemas.microsoft.com/office/drawing/2014/main" id="{626BAF87-81C8-0B51-D7A8-46AE528C8B09}"/>
                    </a:ext>
                  </a:extLst>
                </p:cNvPr>
                <p:cNvSpPr/>
                <p:nvPr/>
              </p:nvSpPr>
              <p:spPr>
                <a:xfrm>
                  <a:off x="2445087"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8" name="Line 68">
                  <a:extLst>
                    <a:ext uri="{FF2B5EF4-FFF2-40B4-BE49-F238E27FC236}">
                      <a16:creationId xmlns:a16="http://schemas.microsoft.com/office/drawing/2014/main" id="{BD7EDD25-C66B-2595-6E3D-A08CFAF05876}"/>
                    </a:ext>
                  </a:extLst>
                </p:cNvPr>
                <p:cNvSpPr/>
                <p:nvPr/>
              </p:nvSpPr>
              <p:spPr>
                <a:xfrm>
                  <a:off x="3293632"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9" name="Line 69">
                  <a:extLst>
                    <a:ext uri="{FF2B5EF4-FFF2-40B4-BE49-F238E27FC236}">
                      <a16:creationId xmlns:a16="http://schemas.microsoft.com/office/drawing/2014/main" id="{CDF2D98C-A9F2-F29D-3189-25E0EFE61285}"/>
                    </a:ext>
                  </a:extLst>
                </p:cNvPr>
                <p:cNvSpPr/>
                <p:nvPr/>
              </p:nvSpPr>
              <p:spPr>
                <a:xfrm>
                  <a:off x="4142167"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0" name="Line 70">
                  <a:extLst>
                    <a:ext uri="{FF2B5EF4-FFF2-40B4-BE49-F238E27FC236}">
                      <a16:creationId xmlns:a16="http://schemas.microsoft.com/office/drawing/2014/main" id="{B6F89EB7-0C26-6B9E-CD2E-1C6418B626F5}"/>
                    </a:ext>
                  </a:extLst>
                </p:cNvPr>
                <p:cNvSpPr/>
                <p:nvPr/>
              </p:nvSpPr>
              <p:spPr>
                <a:xfrm>
                  <a:off x="4990712"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1" name="Line 71">
                  <a:extLst>
                    <a:ext uri="{FF2B5EF4-FFF2-40B4-BE49-F238E27FC236}">
                      <a16:creationId xmlns:a16="http://schemas.microsoft.com/office/drawing/2014/main" id="{850A3E5F-D23D-6856-1D0A-5B6930087E75}"/>
                    </a:ext>
                  </a:extLst>
                </p:cNvPr>
                <p:cNvSpPr/>
                <p:nvPr/>
              </p:nvSpPr>
              <p:spPr>
                <a:xfrm>
                  <a:off x="5839257"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2" name="Line 72">
                  <a:extLst>
                    <a:ext uri="{FF2B5EF4-FFF2-40B4-BE49-F238E27FC236}">
                      <a16:creationId xmlns:a16="http://schemas.microsoft.com/office/drawing/2014/main" id="{07B35BB3-14B8-A6CC-3996-17F9A77A4CAC}"/>
                    </a:ext>
                  </a:extLst>
                </p:cNvPr>
                <p:cNvSpPr/>
                <p:nvPr/>
              </p:nvSpPr>
              <p:spPr>
                <a:xfrm>
                  <a:off x="6687802"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3" name="Line 73">
                  <a:extLst>
                    <a:ext uri="{FF2B5EF4-FFF2-40B4-BE49-F238E27FC236}">
                      <a16:creationId xmlns:a16="http://schemas.microsoft.com/office/drawing/2014/main" id="{8FD31C1D-3A7C-AAD6-BF69-FBB691CEED5C}"/>
                    </a:ext>
                  </a:extLst>
                </p:cNvPr>
                <p:cNvSpPr/>
                <p:nvPr/>
              </p:nvSpPr>
              <p:spPr>
                <a:xfrm>
                  <a:off x="7536338"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4" name="Line 74">
                  <a:extLst>
                    <a:ext uri="{FF2B5EF4-FFF2-40B4-BE49-F238E27FC236}">
                      <a16:creationId xmlns:a16="http://schemas.microsoft.com/office/drawing/2014/main" id="{015E1484-8D50-45AF-6C38-833FC68C5B5C}"/>
                    </a:ext>
                  </a:extLst>
                </p:cNvPr>
                <p:cNvSpPr/>
                <p:nvPr/>
              </p:nvSpPr>
              <p:spPr>
                <a:xfrm>
                  <a:off x="8384883" y="-249238"/>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nvGrpSpPr>
              <p:cNvPr id="75" name="Group 75">
                <a:extLst>
                  <a:ext uri="{FF2B5EF4-FFF2-40B4-BE49-F238E27FC236}">
                    <a16:creationId xmlns:a16="http://schemas.microsoft.com/office/drawing/2014/main" id="{E67DE212-6BE0-BFE2-6240-4730A3100127}"/>
                  </a:ext>
                </a:extLst>
              </p:cNvPr>
              <p:cNvGrpSpPr/>
              <p:nvPr/>
            </p:nvGrpSpPr>
            <p:grpSpPr>
              <a:xfrm>
                <a:off x="-2001841" y="-6355"/>
                <a:ext cx="3330573" cy="1635129"/>
                <a:chOff x="-2001841" y="-6355"/>
                <a:chExt cx="3330573" cy="1635129"/>
              </a:xfrm>
            </p:grpSpPr>
            <p:sp>
              <p:nvSpPr>
                <p:cNvPr id="76" name="Line 76">
                  <a:extLst>
                    <a:ext uri="{FF2B5EF4-FFF2-40B4-BE49-F238E27FC236}">
                      <a16:creationId xmlns:a16="http://schemas.microsoft.com/office/drawing/2014/main" id="{A7B6AB57-D931-49F9-E047-FCBA4A5C2779}"/>
                    </a:ext>
                  </a:extLst>
                </p:cNvPr>
                <p:cNvSpPr/>
                <p:nvPr/>
              </p:nvSpPr>
              <p:spPr>
                <a:xfrm>
                  <a:off x="604839" y="-2487"/>
                  <a:ext cx="0" cy="54890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7" name="Line 77">
                  <a:extLst>
                    <a:ext uri="{FF2B5EF4-FFF2-40B4-BE49-F238E27FC236}">
                      <a16:creationId xmlns:a16="http://schemas.microsoft.com/office/drawing/2014/main" id="{E6C1614D-9335-41DA-1E70-2722AC192409}"/>
                    </a:ext>
                  </a:extLst>
                </p:cNvPr>
                <p:cNvSpPr/>
                <p:nvPr/>
              </p:nvSpPr>
              <p:spPr>
                <a:xfrm>
                  <a:off x="798508" y="855668"/>
                  <a:ext cx="11112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8" name="Line 78">
                  <a:extLst>
                    <a:ext uri="{FF2B5EF4-FFF2-40B4-BE49-F238E27FC236}">
                      <a16:creationId xmlns:a16="http://schemas.microsoft.com/office/drawing/2014/main" id="{5024DBE4-3CA3-3A4E-A834-CD4B8B88EC82}"/>
                    </a:ext>
                  </a:extLst>
                </p:cNvPr>
                <p:cNvSpPr/>
                <p:nvPr/>
              </p:nvSpPr>
              <p:spPr>
                <a:xfrm>
                  <a:off x="966785" y="925244"/>
                  <a:ext cx="0" cy="1082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9" name="Line 79">
                  <a:extLst>
                    <a:ext uri="{FF2B5EF4-FFF2-40B4-BE49-F238E27FC236}">
                      <a16:creationId xmlns:a16="http://schemas.microsoft.com/office/drawing/2014/main" id="{E9C89C0E-42D4-E18F-2050-BFE033F460E9}"/>
                    </a:ext>
                  </a:extLst>
                </p:cNvPr>
                <p:cNvSpPr/>
                <p:nvPr/>
              </p:nvSpPr>
              <p:spPr>
                <a:xfrm>
                  <a:off x="1328732" y="1311798"/>
                  <a:ext cx="0" cy="30538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0" name="Line 80">
                  <a:extLst>
                    <a:ext uri="{FF2B5EF4-FFF2-40B4-BE49-F238E27FC236}">
                      <a16:creationId xmlns:a16="http://schemas.microsoft.com/office/drawing/2014/main" id="{E50A9945-7ED5-23EC-9DCA-97DBA3C28D8D}"/>
                    </a:ext>
                  </a:extLst>
                </p:cNvPr>
                <p:cNvSpPr/>
                <p:nvPr/>
              </p:nvSpPr>
              <p:spPr>
                <a:xfrm>
                  <a:off x="-481010" y="12975"/>
                  <a:ext cx="0" cy="2396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1" name="Line 81">
                  <a:extLst>
                    <a:ext uri="{FF2B5EF4-FFF2-40B4-BE49-F238E27FC236}">
                      <a16:creationId xmlns:a16="http://schemas.microsoft.com/office/drawing/2014/main" id="{D7168F02-5128-600C-5799-F599072FBAD5}"/>
                    </a:ext>
                  </a:extLst>
                </p:cNvPr>
                <p:cNvSpPr/>
                <p:nvPr/>
              </p:nvSpPr>
              <p:spPr>
                <a:xfrm>
                  <a:off x="-842967" y="1380"/>
                  <a:ext cx="0" cy="130269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2" name="Line 82">
                  <a:extLst>
                    <a:ext uri="{FF2B5EF4-FFF2-40B4-BE49-F238E27FC236}">
                      <a16:creationId xmlns:a16="http://schemas.microsoft.com/office/drawing/2014/main" id="{3AE8C00A-7225-BC60-A6B0-66BDC4DF431A}"/>
                    </a:ext>
                  </a:extLst>
                </p:cNvPr>
                <p:cNvSpPr/>
                <p:nvPr/>
              </p:nvSpPr>
              <p:spPr>
                <a:xfrm flipH="1">
                  <a:off x="-884233" y="855668"/>
                  <a:ext cx="107954"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3" name="Line 83">
                  <a:extLst>
                    <a:ext uri="{FF2B5EF4-FFF2-40B4-BE49-F238E27FC236}">
                      <a16:creationId xmlns:a16="http://schemas.microsoft.com/office/drawing/2014/main" id="{E4938A3B-E404-1AA9-EC49-2991F57493FA}"/>
                    </a:ext>
                  </a:extLst>
                </p:cNvPr>
                <p:cNvSpPr/>
                <p:nvPr/>
              </p:nvSpPr>
              <p:spPr>
                <a:xfrm>
                  <a:off x="-1096959" y="855668"/>
                  <a:ext cx="9525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4" name="Line 84">
                  <a:extLst>
                    <a:ext uri="{FF2B5EF4-FFF2-40B4-BE49-F238E27FC236}">
                      <a16:creationId xmlns:a16="http://schemas.microsoft.com/office/drawing/2014/main" id="{EFA69681-B36B-8605-E9F1-5453A277969C}"/>
                    </a:ext>
                  </a:extLst>
                </p:cNvPr>
                <p:cNvSpPr/>
                <p:nvPr/>
              </p:nvSpPr>
              <p:spPr>
                <a:xfrm flipH="1">
                  <a:off x="-1414467" y="855668"/>
                  <a:ext cx="13017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5" name="Line 85">
                  <a:extLst>
                    <a:ext uri="{FF2B5EF4-FFF2-40B4-BE49-F238E27FC236}">
                      <a16:creationId xmlns:a16="http://schemas.microsoft.com/office/drawing/2014/main" id="{CEB13719-F92E-2412-1C0B-46702B15C2F1}"/>
                    </a:ext>
                  </a:extLst>
                </p:cNvPr>
                <p:cNvSpPr/>
                <p:nvPr/>
              </p:nvSpPr>
              <p:spPr>
                <a:xfrm>
                  <a:off x="-2001841" y="855668"/>
                  <a:ext cx="55245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6" name="Line 86">
                  <a:extLst>
                    <a:ext uri="{FF2B5EF4-FFF2-40B4-BE49-F238E27FC236}">
                      <a16:creationId xmlns:a16="http://schemas.microsoft.com/office/drawing/2014/main" id="{B46FD5D1-99CA-0050-76D4-3C717F40C254}"/>
                    </a:ext>
                  </a:extLst>
                </p:cNvPr>
                <p:cNvSpPr/>
                <p:nvPr/>
              </p:nvSpPr>
              <p:spPr>
                <a:xfrm>
                  <a:off x="-1570033" y="476841"/>
                  <a:ext cx="0" cy="115193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7" name="Line 87">
                  <a:extLst>
                    <a:ext uri="{FF2B5EF4-FFF2-40B4-BE49-F238E27FC236}">
                      <a16:creationId xmlns:a16="http://schemas.microsoft.com/office/drawing/2014/main" id="{618D6BE0-7A58-CE8D-2845-C8033AD24BF6}"/>
                    </a:ext>
                  </a:extLst>
                </p:cNvPr>
                <p:cNvSpPr/>
                <p:nvPr/>
              </p:nvSpPr>
              <p:spPr>
                <a:xfrm>
                  <a:off x="-1928817" y="546418"/>
                  <a:ext cx="0" cy="60302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8" name="Line 88">
                  <a:extLst>
                    <a:ext uri="{FF2B5EF4-FFF2-40B4-BE49-F238E27FC236}">
                      <a16:creationId xmlns:a16="http://schemas.microsoft.com/office/drawing/2014/main" id="{89135236-5FA6-9435-5022-C8C75AB76A33}"/>
                    </a:ext>
                  </a:extLst>
                </p:cNvPr>
                <p:cNvSpPr/>
                <p:nvPr/>
              </p:nvSpPr>
              <p:spPr>
                <a:xfrm flipH="1" flipV="1">
                  <a:off x="-1566860" y="-6355"/>
                  <a:ext cx="0" cy="10436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9" name="Line 89">
                  <a:extLst>
                    <a:ext uri="{FF2B5EF4-FFF2-40B4-BE49-F238E27FC236}">
                      <a16:creationId xmlns:a16="http://schemas.microsoft.com/office/drawing/2014/main" id="{B454E3BC-8B03-5D14-1724-84CC94C8BD1B}"/>
                    </a:ext>
                  </a:extLst>
                </p:cNvPr>
                <p:cNvSpPr/>
                <p:nvPr/>
              </p:nvSpPr>
              <p:spPr>
                <a:xfrm>
                  <a:off x="-1204914" y="268102"/>
                  <a:ext cx="0" cy="37109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0" name="Line 90">
                  <a:extLst>
                    <a:ext uri="{FF2B5EF4-FFF2-40B4-BE49-F238E27FC236}">
                      <a16:creationId xmlns:a16="http://schemas.microsoft.com/office/drawing/2014/main" id="{57D27556-B48D-ED23-9EA5-7A7C8784ECAD}"/>
                    </a:ext>
                  </a:extLst>
                </p:cNvPr>
                <p:cNvSpPr/>
                <p:nvPr/>
              </p:nvSpPr>
              <p:spPr>
                <a:xfrm flipV="1">
                  <a:off x="-1204914" y="1380"/>
                  <a:ext cx="0" cy="85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pic>
          <p:nvPicPr>
            <p:cNvPr id="91" name="Picture 91" descr="C:\My Documents\bits\earth.GIF">
              <a:extLst>
                <a:ext uri="{FF2B5EF4-FFF2-40B4-BE49-F238E27FC236}">
                  <a16:creationId xmlns:a16="http://schemas.microsoft.com/office/drawing/2014/main" id="{5187528D-A879-1DA8-8C43-D4B801668A8B}"/>
                </a:ext>
              </a:extLst>
            </p:cNvPr>
            <p:cNvPicPr>
              <a:picLocks noChangeAspect="1"/>
            </p:cNvPicPr>
            <p:nvPr/>
          </p:nvPicPr>
          <p:blipFill>
            <a:blip r:embed="rId2"/>
            <a:srcRect/>
            <a:stretch>
              <a:fillRect/>
            </a:stretch>
          </p:blipFill>
          <p:spPr>
            <a:xfrm>
              <a:off x="533396" y="2486025"/>
              <a:ext cx="1095378" cy="1019171"/>
            </a:xfrm>
            <a:prstGeom prst="rect">
              <a:avLst/>
            </a:prstGeom>
            <a:noFill/>
            <a:ln cap="flat">
              <a:noFill/>
            </a:ln>
          </p:spPr>
        </p:pic>
      </p:grpSp>
      <p:sp>
        <p:nvSpPr>
          <p:cNvPr id="92" name="Rectangle 92">
            <a:extLst>
              <a:ext uri="{FF2B5EF4-FFF2-40B4-BE49-F238E27FC236}">
                <a16:creationId xmlns:a16="http://schemas.microsoft.com/office/drawing/2014/main" id="{D18C614E-B108-938C-3F7D-4D8B827A7BFF}"/>
              </a:ext>
            </a:extLst>
          </p:cNvPr>
          <p:cNvSpPr txBox="1">
            <a:spLocks noGrp="1"/>
          </p:cNvSpPr>
          <p:nvPr>
            <p:ph type="ctrTitle"/>
          </p:nvPr>
        </p:nvSpPr>
        <p:spPr>
          <a:xfrm>
            <a:off x="1828800" y="1828800"/>
            <a:ext cx="6934196" cy="2362196"/>
          </a:xfrm>
        </p:spPr>
        <p:txBody>
          <a:bodyPr/>
          <a:lstStyle>
            <a:lvl1pPr>
              <a:defRPr/>
            </a:lvl1pPr>
          </a:lstStyle>
          <a:p>
            <a:pPr lvl="0"/>
            <a:r>
              <a:rPr lang="en-US"/>
              <a:t>Click to edit Master title style</a:t>
            </a:r>
          </a:p>
        </p:txBody>
      </p:sp>
      <p:sp>
        <p:nvSpPr>
          <p:cNvPr id="93" name="Rectangle 93">
            <a:extLst>
              <a:ext uri="{FF2B5EF4-FFF2-40B4-BE49-F238E27FC236}">
                <a16:creationId xmlns:a16="http://schemas.microsoft.com/office/drawing/2014/main" id="{9CDC9965-5BF6-64F2-B5CA-BC5705D600C6}"/>
              </a:ext>
            </a:extLst>
          </p:cNvPr>
          <p:cNvSpPr txBox="1">
            <a:spLocks noGrp="1"/>
          </p:cNvSpPr>
          <p:nvPr>
            <p:ph type="subTitle" idx="1"/>
          </p:nvPr>
        </p:nvSpPr>
        <p:spPr>
          <a:xfrm>
            <a:off x="1828800" y="4572000"/>
            <a:ext cx="6934196" cy="1295403"/>
          </a:xfrm>
        </p:spPr>
        <p:txBody>
          <a:bodyPr/>
          <a:lstStyle>
            <a:lvl1pPr marL="0" indent="0">
              <a:buNone/>
              <a:defRPr/>
            </a:lvl1pPr>
          </a:lstStyle>
          <a:p>
            <a:pPr lvl="0"/>
            <a:r>
              <a:rPr lang="en-US"/>
              <a:t>Click to edit Master subtitle style</a:t>
            </a:r>
          </a:p>
        </p:txBody>
      </p:sp>
      <p:sp>
        <p:nvSpPr>
          <p:cNvPr id="94" name="Rectangle 94">
            <a:extLst>
              <a:ext uri="{FF2B5EF4-FFF2-40B4-BE49-F238E27FC236}">
                <a16:creationId xmlns:a16="http://schemas.microsoft.com/office/drawing/2014/main" id="{D7DD7671-E865-1779-D4A9-68DBA3AC7BA1}"/>
              </a:ext>
            </a:extLst>
          </p:cNvPr>
          <p:cNvSpPr txBox="1">
            <a:spLocks noGrp="1"/>
          </p:cNvSpPr>
          <p:nvPr>
            <p:ph type="dt" sz="half" idx="7"/>
          </p:nvPr>
        </p:nvSpPr>
        <p:spPr>
          <a:xfrm>
            <a:off x="533396" y="6324603"/>
            <a:ext cx="1904996" cy="457200"/>
          </a:xfrm>
        </p:spPr>
        <p:txBody>
          <a:bodyPr/>
          <a:lstStyle>
            <a:lvl1pPr>
              <a:defRPr/>
            </a:lvl1pPr>
          </a:lstStyle>
          <a:p>
            <a:pPr lvl="0"/>
            <a:endParaRPr lang="en-US"/>
          </a:p>
        </p:txBody>
      </p:sp>
      <p:sp>
        <p:nvSpPr>
          <p:cNvPr id="95" name="Rectangle 95">
            <a:extLst>
              <a:ext uri="{FF2B5EF4-FFF2-40B4-BE49-F238E27FC236}">
                <a16:creationId xmlns:a16="http://schemas.microsoft.com/office/drawing/2014/main" id="{E22926A0-5413-08D1-E518-70EE81B2C3E2}"/>
              </a:ext>
            </a:extLst>
          </p:cNvPr>
          <p:cNvSpPr txBox="1">
            <a:spLocks noGrp="1"/>
          </p:cNvSpPr>
          <p:nvPr>
            <p:ph type="ftr" sz="quarter" idx="9"/>
          </p:nvPr>
        </p:nvSpPr>
        <p:spPr>
          <a:xfrm>
            <a:off x="3200400" y="6324603"/>
            <a:ext cx="2895603" cy="457200"/>
          </a:xfrm>
        </p:spPr>
        <p:txBody>
          <a:bodyPr/>
          <a:lstStyle>
            <a:lvl1pPr>
              <a:defRPr/>
            </a:lvl1pPr>
          </a:lstStyle>
          <a:p>
            <a:pPr lvl="0"/>
            <a:endParaRPr lang="en-US"/>
          </a:p>
        </p:txBody>
      </p:sp>
      <p:sp>
        <p:nvSpPr>
          <p:cNvPr id="96" name="Rectangle 96">
            <a:extLst>
              <a:ext uri="{FF2B5EF4-FFF2-40B4-BE49-F238E27FC236}">
                <a16:creationId xmlns:a16="http://schemas.microsoft.com/office/drawing/2014/main" id="{1E048E90-6F6B-DDC8-3335-9B326F2EA3F4}"/>
              </a:ext>
            </a:extLst>
          </p:cNvPr>
          <p:cNvSpPr txBox="1">
            <a:spLocks noGrp="1"/>
          </p:cNvSpPr>
          <p:nvPr>
            <p:ph type="sldNum" sz="quarter" idx="8"/>
          </p:nvPr>
        </p:nvSpPr>
        <p:spPr>
          <a:xfrm>
            <a:off x="6858000" y="6324603"/>
            <a:ext cx="1904996" cy="457200"/>
          </a:xfrm>
        </p:spPr>
        <p:txBody>
          <a:bodyPr/>
          <a:lstStyle>
            <a:lvl1pPr>
              <a:defRPr/>
            </a:lvl1pPr>
          </a:lstStyle>
          <a:p>
            <a:pPr lvl="0"/>
            <a:fld id="{2D8FFA20-B38A-4A82-8125-95D34D8F8F52}" type="slidenum">
              <a:t>‹#›</a:t>
            </a:fld>
            <a:endParaRPr lang="en-US"/>
          </a:p>
        </p:txBody>
      </p:sp>
    </p:spTree>
    <p:extLst>
      <p:ext uri="{BB962C8B-B14F-4D97-AF65-F5344CB8AC3E}">
        <p14:creationId xmlns:p14="http://schemas.microsoft.com/office/powerpoint/2010/main" val="39974001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EF36-791D-0697-FBD7-00F986194F9E}"/>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984BA74-1796-9051-82D1-3FF5F43B8D4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F6BEFA-25C4-0AAE-B910-AA213B2AB9C7}"/>
              </a:ext>
            </a:extLst>
          </p:cNvPr>
          <p:cNvSpPr txBox="1">
            <a:spLocks noGrp="1"/>
          </p:cNvSpPr>
          <p:nvPr>
            <p:ph type="dt" sz="half" idx="7"/>
          </p:nvPr>
        </p:nvSpPr>
        <p:spPr/>
        <p:txBody>
          <a:bodyPr/>
          <a:lstStyle>
            <a:lvl1pPr>
              <a:defRPr/>
            </a:lvl1pPr>
          </a:lstStyle>
          <a:p>
            <a:pPr lvl="0"/>
            <a:endParaRPr lang="en-US"/>
          </a:p>
        </p:txBody>
      </p:sp>
      <p:sp>
        <p:nvSpPr>
          <p:cNvPr id="5" name="Rectangle 5">
            <a:extLst>
              <a:ext uri="{FF2B5EF4-FFF2-40B4-BE49-F238E27FC236}">
                <a16:creationId xmlns:a16="http://schemas.microsoft.com/office/drawing/2014/main" id="{6457857D-F288-A2C0-6804-51C6882D92BA}"/>
              </a:ext>
            </a:extLst>
          </p:cNvPr>
          <p:cNvSpPr txBox="1">
            <a:spLocks noGrp="1"/>
          </p:cNvSpPr>
          <p:nvPr>
            <p:ph type="ftr" sz="quarter" idx="9"/>
          </p:nvPr>
        </p:nvSpPr>
        <p:spPr/>
        <p:txBody>
          <a:bodyPr/>
          <a:lstStyle>
            <a:lvl1pPr>
              <a:defRPr/>
            </a:lvl1pPr>
          </a:lstStyle>
          <a:p>
            <a:pPr lvl="0"/>
            <a:endParaRPr lang="en-US"/>
          </a:p>
        </p:txBody>
      </p:sp>
      <p:sp>
        <p:nvSpPr>
          <p:cNvPr id="6" name="Rectangle 6">
            <a:extLst>
              <a:ext uri="{FF2B5EF4-FFF2-40B4-BE49-F238E27FC236}">
                <a16:creationId xmlns:a16="http://schemas.microsoft.com/office/drawing/2014/main" id="{0C09F06B-0CD6-ED8B-A00A-D4E7CB3A4C4B}"/>
              </a:ext>
            </a:extLst>
          </p:cNvPr>
          <p:cNvSpPr txBox="1">
            <a:spLocks noGrp="1"/>
          </p:cNvSpPr>
          <p:nvPr>
            <p:ph type="sldNum" sz="quarter" idx="8"/>
          </p:nvPr>
        </p:nvSpPr>
        <p:spPr/>
        <p:txBody>
          <a:bodyPr/>
          <a:lstStyle>
            <a:lvl1pPr>
              <a:defRPr/>
            </a:lvl1pPr>
          </a:lstStyle>
          <a:p>
            <a:pPr lvl="0"/>
            <a:fld id="{8E6825DD-DF95-480C-806B-EA93298E4F75}" type="slidenum">
              <a:t>‹#›</a:t>
            </a:fld>
            <a:endParaRPr lang="en-US"/>
          </a:p>
        </p:txBody>
      </p:sp>
    </p:spTree>
    <p:extLst>
      <p:ext uri="{BB962C8B-B14F-4D97-AF65-F5344CB8AC3E}">
        <p14:creationId xmlns:p14="http://schemas.microsoft.com/office/powerpoint/2010/main" val="1002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204F3-A957-96F7-0C5B-B38FAC020013}"/>
              </a:ext>
            </a:extLst>
          </p:cNvPr>
          <p:cNvSpPr txBox="1">
            <a:spLocks noGrp="1"/>
          </p:cNvSpPr>
          <p:nvPr>
            <p:ph type="title" orient="vert"/>
          </p:nvPr>
        </p:nvSpPr>
        <p:spPr>
          <a:xfrm>
            <a:off x="6405564" y="930273"/>
            <a:ext cx="2052635" cy="5332415"/>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9BEA20B-6D6A-68E1-375F-84F1FD6A3FA8}"/>
              </a:ext>
            </a:extLst>
          </p:cNvPr>
          <p:cNvSpPr txBox="1">
            <a:spLocks noGrp="1"/>
          </p:cNvSpPr>
          <p:nvPr>
            <p:ph type="body" orient="vert" idx="1"/>
          </p:nvPr>
        </p:nvSpPr>
        <p:spPr>
          <a:xfrm>
            <a:off x="246065" y="930273"/>
            <a:ext cx="6007095" cy="533241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E565F-9DBC-3B7F-10CB-F6D855B74F83}"/>
              </a:ext>
            </a:extLst>
          </p:cNvPr>
          <p:cNvSpPr txBox="1">
            <a:spLocks noGrp="1"/>
          </p:cNvSpPr>
          <p:nvPr>
            <p:ph type="dt" sz="half" idx="7"/>
          </p:nvPr>
        </p:nvSpPr>
        <p:spPr/>
        <p:txBody>
          <a:bodyPr/>
          <a:lstStyle>
            <a:lvl1pPr>
              <a:defRPr/>
            </a:lvl1pPr>
          </a:lstStyle>
          <a:p>
            <a:pPr lvl="0"/>
            <a:endParaRPr lang="en-US"/>
          </a:p>
        </p:txBody>
      </p:sp>
      <p:sp>
        <p:nvSpPr>
          <p:cNvPr id="5" name="Rectangle 5">
            <a:extLst>
              <a:ext uri="{FF2B5EF4-FFF2-40B4-BE49-F238E27FC236}">
                <a16:creationId xmlns:a16="http://schemas.microsoft.com/office/drawing/2014/main" id="{F07921C1-D989-B6FE-0417-4089E91340FD}"/>
              </a:ext>
            </a:extLst>
          </p:cNvPr>
          <p:cNvSpPr txBox="1">
            <a:spLocks noGrp="1"/>
          </p:cNvSpPr>
          <p:nvPr>
            <p:ph type="ftr" sz="quarter" idx="9"/>
          </p:nvPr>
        </p:nvSpPr>
        <p:spPr/>
        <p:txBody>
          <a:bodyPr/>
          <a:lstStyle>
            <a:lvl1pPr>
              <a:defRPr/>
            </a:lvl1pPr>
          </a:lstStyle>
          <a:p>
            <a:pPr lvl="0"/>
            <a:endParaRPr lang="en-US"/>
          </a:p>
        </p:txBody>
      </p:sp>
      <p:sp>
        <p:nvSpPr>
          <p:cNvPr id="6" name="Rectangle 6">
            <a:extLst>
              <a:ext uri="{FF2B5EF4-FFF2-40B4-BE49-F238E27FC236}">
                <a16:creationId xmlns:a16="http://schemas.microsoft.com/office/drawing/2014/main" id="{823E6ED6-3550-5A33-AB1A-F29C04BD8836}"/>
              </a:ext>
            </a:extLst>
          </p:cNvPr>
          <p:cNvSpPr txBox="1">
            <a:spLocks noGrp="1"/>
          </p:cNvSpPr>
          <p:nvPr>
            <p:ph type="sldNum" sz="quarter" idx="8"/>
          </p:nvPr>
        </p:nvSpPr>
        <p:spPr/>
        <p:txBody>
          <a:bodyPr/>
          <a:lstStyle>
            <a:lvl1pPr>
              <a:defRPr/>
            </a:lvl1pPr>
          </a:lstStyle>
          <a:p>
            <a:pPr lvl="0"/>
            <a:fld id="{CFD0E550-0883-4E04-B30E-5EE4A4FD97DD}" type="slidenum">
              <a:t>‹#›</a:t>
            </a:fld>
            <a:endParaRPr lang="en-US"/>
          </a:p>
        </p:txBody>
      </p:sp>
    </p:spTree>
    <p:extLst>
      <p:ext uri="{BB962C8B-B14F-4D97-AF65-F5344CB8AC3E}">
        <p14:creationId xmlns:p14="http://schemas.microsoft.com/office/powerpoint/2010/main" val="30018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90D7-C52E-D8E5-78EF-070EB09B14B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53A5FE6-8785-7425-0CCD-CD937EA6D7D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7B65D3-54D0-4F92-017D-5A61575F4F9F}"/>
              </a:ext>
            </a:extLst>
          </p:cNvPr>
          <p:cNvSpPr txBox="1">
            <a:spLocks noGrp="1"/>
          </p:cNvSpPr>
          <p:nvPr>
            <p:ph type="dt" sz="half" idx="7"/>
          </p:nvPr>
        </p:nvSpPr>
        <p:spPr/>
        <p:txBody>
          <a:bodyPr/>
          <a:lstStyle>
            <a:lvl1pPr>
              <a:defRPr/>
            </a:lvl1pPr>
          </a:lstStyle>
          <a:p>
            <a:pPr lvl="0"/>
            <a:endParaRPr lang="en-US"/>
          </a:p>
        </p:txBody>
      </p:sp>
      <p:sp>
        <p:nvSpPr>
          <p:cNvPr id="5" name="Rectangle 5">
            <a:extLst>
              <a:ext uri="{FF2B5EF4-FFF2-40B4-BE49-F238E27FC236}">
                <a16:creationId xmlns:a16="http://schemas.microsoft.com/office/drawing/2014/main" id="{92C9D70D-18A5-8175-7504-792CBE873548}"/>
              </a:ext>
            </a:extLst>
          </p:cNvPr>
          <p:cNvSpPr txBox="1">
            <a:spLocks noGrp="1"/>
          </p:cNvSpPr>
          <p:nvPr>
            <p:ph type="ftr" sz="quarter" idx="9"/>
          </p:nvPr>
        </p:nvSpPr>
        <p:spPr/>
        <p:txBody>
          <a:bodyPr/>
          <a:lstStyle>
            <a:lvl1pPr>
              <a:defRPr/>
            </a:lvl1pPr>
          </a:lstStyle>
          <a:p>
            <a:pPr lvl="0"/>
            <a:endParaRPr lang="en-US"/>
          </a:p>
        </p:txBody>
      </p:sp>
      <p:sp>
        <p:nvSpPr>
          <p:cNvPr id="6" name="Rectangle 6">
            <a:extLst>
              <a:ext uri="{FF2B5EF4-FFF2-40B4-BE49-F238E27FC236}">
                <a16:creationId xmlns:a16="http://schemas.microsoft.com/office/drawing/2014/main" id="{D4D743A6-8E58-6F8E-DA58-220AA9E86F52}"/>
              </a:ext>
            </a:extLst>
          </p:cNvPr>
          <p:cNvSpPr txBox="1">
            <a:spLocks noGrp="1"/>
          </p:cNvSpPr>
          <p:nvPr>
            <p:ph type="sldNum" sz="quarter" idx="8"/>
          </p:nvPr>
        </p:nvSpPr>
        <p:spPr/>
        <p:txBody>
          <a:bodyPr/>
          <a:lstStyle>
            <a:lvl1pPr>
              <a:defRPr/>
            </a:lvl1pPr>
          </a:lstStyle>
          <a:p>
            <a:pPr lvl="0"/>
            <a:fld id="{75F958CE-D60D-424D-A50D-D0E8186E8C17}" type="slidenum">
              <a:t>‹#›</a:t>
            </a:fld>
            <a:endParaRPr lang="en-US"/>
          </a:p>
        </p:txBody>
      </p:sp>
    </p:spTree>
    <p:extLst>
      <p:ext uri="{BB962C8B-B14F-4D97-AF65-F5344CB8AC3E}">
        <p14:creationId xmlns:p14="http://schemas.microsoft.com/office/powerpoint/2010/main" val="410279157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F735-31D3-6FF6-7157-62EBA9030F92}"/>
              </a:ext>
            </a:extLst>
          </p:cNvPr>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id="{6AA9AE77-7289-40B0-0127-D24C341E1533}"/>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20A1309-0BCB-C3E4-2DC7-FCCB80FF0EF0}"/>
              </a:ext>
            </a:extLst>
          </p:cNvPr>
          <p:cNvSpPr txBox="1">
            <a:spLocks noGrp="1"/>
          </p:cNvSpPr>
          <p:nvPr>
            <p:ph type="dt" sz="half" idx="7"/>
          </p:nvPr>
        </p:nvSpPr>
        <p:spPr/>
        <p:txBody>
          <a:bodyPr/>
          <a:lstStyle>
            <a:lvl1pPr>
              <a:defRPr/>
            </a:lvl1pPr>
          </a:lstStyle>
          <a:p>
            <a:pPr lvl="0"/>
            <a:endParaRPr lang="en-US"/>
          </a:p>
        </p:txBody>
      </p:sp>
      <p:sp>
        <p:nvSpPr>
          <p:cNvPr id="5" name="Rectangle 5">
            <a:extLst>
              <a:ext uri="{FF2B5EF4-FFF2-40B4-BE49-F238E27FC236}">
                <a16:creationId xmlns:a16="http://schemas.microsoft.com/office/drawing/2014/main" id="{AC5EDA65-E987-A387-8DB9-43B7934908C1}"/>
              </a:ext>
            </a:extLst>
          </p:cNvPr>
          <p:cNvSpPr txBox="1">
            <a:spLocks noGrp="1"/>
          </p:cNvSpPr>
          <p:nvPr>
            <p:ph type="ftr" sz="quarter" idx="9"/>
          </p:nvPr>
        </p:nvSpPr>
        <p:spPr/>
        <p:txBody>
          <a:bodyPr/>
          <a:lstStyle>
            <a:lvl1pPr>
              <a:defRPr/>
            </a:lvl1pPr>
          </a:lstStyle>
          <a:p>
            <a:pPr lvl="0"/>
            <a:endParaRPr lang="en-US"/>
          </a:p>
        </p:txBody>
      </p:sp>
      <p:sp>
        <p:nvSpPr>
          <p:cNvPr id="6" name="Rectangle 6">
            <a:extLst>
              <a:ext uri="{FF2B5EF4-FFF2-40B4-BE49-F238E27FC236}">
                <a16:creationId xmlns:a16="http://schemas.microsoft.com/office/drawing/2014/main" id="{2E5E6601-C28B-0AE9-EB19-7C68E7030EA2}"/>
              </a:ext>
            </a:extLst>
          </p:cNvPr>
          <p:cNvSpPr txBox="1">
            <a:spLocks noGrp="1"/>
          </p:cNvSpPr>
          <p:nvPr>
            <p:ph type="sldNum" sz="quarter" idx="8"/>
          </p:nvPr>
        </p:nvSpPr>
        <p:spPr/>
        <p:txBody>
          <a:bodyPr/>
          <a:lstStyle>
            <a:lvl1pPr>
              <a:defRPr/>
            </a:lvl1pPr>
          </a:lstStyle>
          <a:p>
            <a:pPr lvl="0"/>
            <a:fld id="{50D79B80-2C2B-4487-AA96-93262357AA57}" type="slidenum">
              <a:t>‹#›</a:t>
            </a:fld>
            <a:endParaRPr lang="en-US"/>
          </a:p>
        </p:txBody>
      </p:sp>
    </p:spTree>
    <p:extLst>
      <p:ext uri="{BB962C8B-B14F-4D97-AF65-F5344CB8AC3E}">
        <p14:creationId xmlns:p14="http://schemas.microsoft.com/office/powerpoint/2010/main" val="428234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BD77-BAE6-A096-E746-3B12AD1D7ECB}"/>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CAC5FED-E4D8-C4FC-B2F2-53A6C23869EC}"/>
              </a:ext>
            </a:extLst>
          </p:cNvPr>
          <p:cNvSpPr txBox="1">
            <a:spLocks noGrp="1"/>
          </p:cNvSpPr>
          <p:nvPr>
            <p:ph idx="1"/>
          </p:nvPr>
        </p:nvSpPr>
        <p:spPr>
          <a:xfrm>
            <a:off x="685800" y="2147889"/>
            <a:ext cx="3810003" cy="4114800"/>
          </a:xfrm>
        </p:spPr>
        <p:txBody>
          <a:bodyPr/>
          <a:lstStyle>
            <a:lvl1pPr>
              <a:spcBef>
                <a:spcPts val="700"/>
              </a:spcBef>
              <a:buSzPts val="2799"/>
              <a:defRPr sz="2800"/>
            </a:lvl1pPr>
            <a:lvl2pPr>
              <a:spcBef>
                <a:spcPts val="600"/>
              </a:spcBef>
              <a:buSzPts val="1800"/>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FD8B7-9759-5B06-9043-3FE5EAF4E177}"/>
              </a:ext>
            </a:extLst>
          </p:cNvPr>
          <p:cNvSpPr txBox="1">
            <a:spLocks noGrp="1"/>
          </p:cNvSpPr>
          <p:nvPr>
            <p:ph idx="2"/>
          </p:nvPr>
        </p:nvSpPr>
        <p:spPr>
          <a:xfrm>
            <a:off x="4648196" y="2147889"/>
            <a:ext cx="3810003" cy="4114800"/>
          </a:xfrm>
        </p:spPr>
        <p:txBody>
          <a:bodyPr/>
          <a:lstStyle>
            <a:lvl1pPr>
              <a:spcBef>
                <a:spcPts val="700"/>
              </a:spcBef>
              <a:buSzPts val="2799"/>
              <a:defRPr sz="2800"/>
            </a:lvl1pPr>
            <a:lvl2pPr>
              <a:spcBef>
                <a:spcPts val="600"/>
              </a:spcBef>
              <a:buSzPts val="1800"/>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DE779F-F565-D9B1-A564-DE7282DB47DF}"/>
              </a:ext>
            </a:extLst>
          </p:cNvPr>
          <p:cNvSpPr txBox="1">
            <a:spLocks noGrp="1"/>
          </p:cNvSpPr>
          <p:nvPr>
            <p:ph type="dt" sz="half" idx="7"/>
          </p:nvPr>
        </p:nvSpPr>
        <p:spPr/>
        <p:txBody>
          <a:bodyPr/>
          <a:lstStyle>
            <a:lvl1pPr>
              <a:defRPr/>
            </a:lvl1pPr>
          </a:lstStyle>
          <a:p>
            <a:pPr lvl="0"/>
            <a:endParaRPr lang="en-US"/>
          </a:p>
        </p:txBody>
      </p:sp>
      <p:sp>
        <p:nvSpPr>
          <p:cNvPr id="6" name="Rectangle 5">
            <a:extLst>
              <a:ext uri="{FF2B5EF4-FFF2-40B4-BE49-F238E27FC236}">
                <a16:creationId xmlns:a16="http://schemas.microsoft.com/office/drawing/2014/main" id="{9CB97D99-1D41-87AC-4792-533EED7814BB}"/>
              </a:ext>
            </a:extLst>
          </p:cNvPr>
          <p:cNvSpPr txBox="1">
            <a:spLocks noGrp="1"/>
          </p:cNvSpPr>
          <p:nvPr>
            <p:ph type="ftr" sz="quarter" idx="9"/>
          </p:nvPr>
        </p:nvSpPr>
        <p:spPr/>
        <p:txBody>
          <a:bodyPr/>
          <a:lstStyle>
            <a:lvl1pPr>
              <a:defRPr/>
            </a:lvl1pPr>
          </a:lstStyle>
          <a:p>
            <a:pPr lvl="0"/>
            <a:endParaRPr lang="en-US"/>
          </a:p>
        </p:txBody>
      </p:sp>
      <p:sp>
        <p:nvSpPr>
          <p:cNvPr id="7" name="Rectangle 6">
            <a:extLst>
              <a:ext uri="{FF2B5EF4-FFF2-40B4-BE49-F238E27FC236}">
                <a16:creationId xmlns:a16="http://schemas.microsoft.com/office/drawing/2014/main" id="{849D4412-1DBB-5739-CD46-7211C91BC82B}"/>
              </a:ext>
            </a:extLst>
          </p:cNvPr>
          <p:cNvSpPr txBox="1">
            <a:spLocks noGrp="1"/>
          </p:cNvSpPr>
          <p:nvPr>
            <p:ph type="sldNum" sz="quarter" idx="8"/>
          </p:nvPr>
        </p:nvSpPr>
        <p:spPr/>
        <p:txBody>
          <a:bodyPr/>
          <a:lstStyle>
            <a:lvl1pPr>
              <a:defRPr/>
            </a:lvl1pPr>
          </a:lstStyle>
          <a:p>
            <a:pPr lvl="0"/>
            <a:fld id="{A77108A6-F3B0-4D0A-8B05-FEDE7AA90001}" type="slidenum">
              <a:t>‹#›</a:t>
            </a:fld>
            <a:endParaRPr lang="en-US"/>
          </a:p>
        </p:txBody>
      </p:sp>
    </p:spTree>
    <p:extLst>
      <p:ext uri="{BB962C8B-B14F-4D97-AF65-F5344CB8AC3E}">
        <p14:creationId xmlns:p14="http://schemas.microsoft.com/office/powerpoint/2010/main" val="192701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DBF6-34B3-C28F-E9A4-ED6EA1090830}"/>
              </a:ext>
            </a:extLst>
          </p:cNvPr>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3B9557BD-C210-3D12-8D1C-FB854D2A6560}"/>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ADC34F4F-018E-357F-D88D-632B0B255910}"/>
              </a:ext>
            </a:extLst>
          </p:cNvPr>
          <p:cNvSpPr txBox="1">
            <a:spLocks noGrp="1"/>
          </p:cNvSpPr>
          <p:nvPr>
            <p:ph idx="2"/>
          </p:nvPr>
        </p:nvSpPr>
        <p:spPr>
          <a:xfrm>
            <a:off x="457200" y="2174872"/>
            <a:ext cx="4040184" cy="3951286"/>
          </a:xfrm>
        </p:spPr>
        <p:txBody>
          <a:bodyPr/>
          <a:lstStyle>
            <a:lvl1pPr>
              <a:spcBef>
                <a:spcPts val="600"/>
              </a:spcBef>
              <a:buSzPts val="2399"/>
              <a:defRPr sz="2400"/>
            </a:lvl1pPr>
            <a:lvl2pPr>
              <a:spcBef>
                <a:spcPts val="500"/>
              </a:spcBef>
              <a:buSzPts val="1499"/>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7E19C-6422-5C51-1699-AAAF37124A5E}"/>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A27CBEB-A536-35DB-103E-B9395BDE3D52}"/>
              </a:ext>
            </a:extLst>
          </p:cNvPr>
          <p:cNvSpPr txBox="1">
            <a:spLocks noGrp="1"/>
          </p:cNvSpPr>
          <p:nvPr>
            <p:ph idx="4"/>
          </p:nvPr>
        </p:nvSpPr>
        <p:spPr>
          <a:xfrm>
            <a:off x="4645023" y="2174872"/>
            <a:ext cx="4041776" cy="3951286"/>
          </a:xfrm>
        </p:spPr>
        <p:txBody>
          <a:bodyPr/>
          <a:lstStyle>
            <a:lvl1pPr>
              <a:spcBef>
                <a:spcPts val="600"/>
              </a:spcBef>
              <a:buSzPts val="2399"/>
              <a:defRPr sz="2400"/>
            </a:lvl1pPr>
            <a:lvl2pPr>
              <a:spcBef>
                <a:spcPts val="500"/>
              </a:spcBef>
              <a:buSzPts val="1499"/>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5828FD-3BFA-D3E8-D0D9-1652CC2857F9}"/>
              </a:ext>
            </a:extLst>
          </p:cNvPr>
          <p:cNvSpPr txBox="1">
            <a:spLocks noGrp="1"/>
          </p:cNvSpPr>
          <p:nvPr>
            <p:ph type="dt" sz="half" idx="7"/>
          </p:nvPr>
        </p:nvSpPr>
        <p:spPr/>
        <p:txBody>
          <a:bodyPr/>
          <a:lstStyle>
            <a:lvl1pPr>
              <a:defRPr/>
            </a:lvl1pPr>
          </a:lstStyle>
          <a:p>
            <a:pPr lvl="0"/>
            <a:endParaRPr lang="en-US"/>
          </a:p>
        </p:txBody>
      </p:sp>
      <p:sp>
        <p:nvSpPr>
          <p:cNvPr id="8" name="Rectangle 5">
            <a:extLst>
              <a:ext uri="{FF2B5EF4-FFF2-40B4-BE49-F238E27FC236}">
                <a16:creationId xmlns:a16="http://schemas.microsoft.com/office/drawing/2014/main" id="{F82C0BC7-7F8E-361C-485E-674C83FFEFB8}"/>
              </a:ext>
            </a:extLst>
          </p:cNvPr>
          <p:cNvSpPr txBox="1">
            <a:spLocks noGrp="1"/>
          </p:cNvSpPr>
          <p:nvPr>
            <p:ph type="ftr" sz="quarter" idx="9"/>
          </p:nvPr>
        </p:nvSpPr>
        <p:spPr/>
        <p:txBody>
          <a:bodyPr/>
          <a:lstStyle>
            <a:lvl1pPr>
              <a:defRPr/>
            </a:lvl1pPr>
          </a:lstStyle>
          <a:p>
            <a:pPr lvl="0"/>
            <a:endParaRPr lang="en-US"/>
          </a:p>
        </p:txBody>
      </p:sp>
      <p:sp>
        <p:nvSpPr>
          <p:cNvPr id="9" name="Rectangle 6">
            <a:extLst>
              <a:ext uri="{FF2B5EF4-FFF2-40B4-BE49-F238E27FC236}">
                <a16:creationId xmlns:a16="http://schemas.microsoft.com/office/drawing/2014/main" id="{B47A1DAE-B9DC-5D1A-90E9-E35B58F09E42}"/>
              </a:ext>
            </a:extLst>
          </p:cNvPr>
          <p:cNvSpPr txBox="1">
            <a:spLocks noGrp="1"/>
          </p:cNvSpPr>
          <p:nvPr>
            <p:ph type="sldNum" sz="quarter" idx="8"/>
          </p:nvPr>
        </p:nvSpPr>
        <p:spPr/>
        <p:txBody>
          <a:bodyPr/>
          <a:lstStyle>
            <a:lvl1pPr>
              <a:defRPr/>
            </a:lvl1pPr>
          </a:lstStyle>
          <a:p>
            <a:pPr lvl="0"/>
            <a:fld id="{997ADC42-92AA-488E-ADFE-C2F6942BE66A}" type="slidenum">
              <a:t>‹#›</a:t>
            </a:fld>
            <a:endParaRPr lang="en-US"/>
          </a:p>
        </p:txBody>
      </p:sp>
    </p:spTree>
    <p:extLst>
      <p:ext uri="{BB962C8B-B14F-4D97-AF65-F5344CB8AC3E}">
        <p14:creationId xmlns:p14="http://schemas.microsoft.com/office/powerpoint/2010/main" val="338034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8111-0462-3E0D-D2C3-B1CC25E5A1FD}"/>
              </a:ext>
            </a:extLst>
          </p:cNvPr>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50C6236-B430-4963-5B4E-BC7CC2A6FDBF}"/>
              </a:ext>
            </a:extLst>
          </p:cNvPr>
          <p:cNvSpPr txBox="1">
            <a:spLocks noGrp="1"/>
          </p:cNvSpPr>
          <p:nvPr>
            <p:ph type="dt" sz="half" idx="7"/>
          </p:nvPr>
        </p:nvSpPr>
        <p:spPr/>
        <p:txBody>
          <a:bodyPr/>
          <a:lstStyle>
            <a:lvl1pPr>
              <a:defRPr/>
            </a:lvl1pPr>
          </a:lstStyle>
          <a:p>
            <a:pPr lvl="0"/>
            <a:endParaRPr lang="en-US"/>
          </a:p>
        </p:txBody>
      </p:sp>
      <p:sp>
        <p:nvSpPr>
          <p:cNvPr id="4" name="Rectangle 5">
            <a:extLst>
              <a:ext uri="{FF2B5EF4-FFF2-40B4-BE49-F238E27FC236}">
                <a16:creationId xmlns:a16="http://schemas.microsoft.com/office/drawing/2014/main" id="{363DD444-3FD5-08BB-E714-97947AD204D4}"/>
              </a:ext>
            </a:extLst>
          </p:cNvPr>
          <p:cNvSpPr txBox="1">
            <a:spLocks noGrp="1"/>
          </p:cNvSpPr>
          <p:nvPr>
            <p:ph type="ftr" sz="quarter" idx="9"/>
          </p:nvPr>
        </p:nvSpPr>
        <p:spPr/>
        <p:txBody>
          <a:bodyPr/>
          <a:lstStyle>
            <a:lvl1pPr>
              <a:defRPr/>
            </a:lvl1pPr>
          </a:lstStyle>
          <a:p>
            <a:pPr lvl="0"/>
            <a:endParaRPr lang="en-US"/>
          </a:p>
        </p:txBody>
      </p:sp>
      <p:sp>
        <p:nvSpPr>
          <p:cNvPr id="5" name="Rectangle 6">
            <a:extLst>
              <a:ext uri="{FF2B5EF4-FFF2-40B4-BE49-F238E27FC236}">
                <a16:creationId xmlns:a16="http://schemas.microsoft.com/office/drawing/2014/main" id="{ECFA6E7E-F551-E610-9EDB-904ED33D95A7}"/>
              </a:ext>
            </a:extLst>
          </p:cNvPr>
          <p:cNvSpPr txBox="1">
            <a:spLocks noGrp="1"/>
          </p:cNvSpPr>
          <p:nvPr>
            <p:ph type="sldNum" sz="quarter" idx="8"/>
          </p:nvPr>
        </p:nvSpPr>
        <p:spPr/>
        <p:txBody>
          <a:bodyPr/>
          <a:lstStyle>
            <a:lvl1pPr>
              <a:defRPr/>
            </a:lvl1pPr>
          </a:lstStyle>
          <a:p>
            <a:pPr lvl="0"/>
            <a:fld id="{8B95F3AC-7A28-4D1F-BC0B-4D030E09A503}" type="slidenum">
              <a:t>‹#›</a:t>
            </a:fld>
            <a:endParaRPr lang="en-US"/>
          </a:p>
        </p:txBody>
      </p:sp>
    </p:spTree>
    <p:extLst>
      <p:ext uri="{BB962C8B-B14F-4D97-AF65-F5344CB8AC3E}">
        <p14:creationId xmlns:p14="http://schemas.microsoft.com/office/powerpoint/2010/main" val="60985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89B86D-AD3C-A471-DB48-BCCA80905672}"/>
              </a:ext>
            </a:extLst>
          </p:cNvPr>
          <p:cNvSpPr txBox="1">
            <a:spLocks noGrp="1"/>
          </p:cNvSpPr>
          <p:nvPr>
            <p:ph type="dt" sz="half" idx="7"/>
          </p:nvPr>
        </p:nvSpPr>
        <p:spPr/>
        <p:txBody>
          <a:bodyPr/>
          <a:lstStyle>
            <a:lvl1pPr>
              <a:defRPr/>
            </a:lvl1pPr>
          </a:lstStyle>
          <a:p>
            <a:pPr lvl="0"/>
            <a:endParaRPr lang="en-US"/>
          </a:p>
        </p:txBody>
      </p:sp>
      <p:sp>
        <p:nvSpPr>
          <p:cNvPr id="3" name="Rectangle 5">
            <a:extLst>
              <a:ext uri="{FF2B5EF4-FFF2-40B4-BE49-F238E27FC236}">
                <a16:creationId xmlns:a16="http://schemas.microsoft.com/office/drawing/2014/main" id="{E3BB0AE2-C35B-1A4E-E1C5-6491723A6EBE}"/>
              </a:ext>
            </a:extLst>
          </p:cNvPr>
          <p:cNvSpPr txBox="1">
            <a:spLocks noGrp="1"/>
          </p:cNvSpPr>
          <p:nvPr>
            <p:ph type="ftr" sz="quarter" idx="9"/>
          </p:nvPr>
        </p:nvSpPr>
        <p:spPr/>
        <p:txBody>
          <a:bodyPr/>
          <a:lstStyle>
            <a:lvl1pPr>
              <a:defRPr/>
            </a:lvl1pPr>
          </a:lstStyle>
          <a:p>
            <a:pPr lvl="0"/>
            <a:endParaRPr lang="en-US"/>
          </a:p>
        </p:txBody>
      </p:sp>
      <p:sp>
        <p:nvSpPr>
          <p:cNvPr id="4" name="Rectangle 6">
            <a:extLst>
              <a:ext uri="{FF2B5EF4-FFF2-40B4-BE49-F238E27FC236}">
                <a16:creationId xmlns:a16="http://schemas.microsoft.com/office/drawing/2014/main" id="{C6B20201-6096-7D23-2146-081653E4ED58}"/>
              </a:ext>
            </a:extLst>
          </p:cNvPr>
          <p:cNvSpPr txBox="1">
            <a:spLocks noGrp="1"/>
          </p:cNvSpPr>
          <p:nvPr>
            <p:ph type="sldNum" sz="quarter" idx="8"/>
          </p:nvPr>
        </p:nvSpPr>
        <p:spPr/>
        <p:txBody>
          <a:bodyPr/>
          <a:lstStyle>
            <a:lvl1pPr>
              <a:defRPr/>
            </a:lvl1pPr>
          </a:lstStyle>
          <a:p>
            <a:pPr lvl="0"/>
            <a:fld id="{00B9CBCC-5D8B-485D-BFDC-22CE892272A1}" type="slidenum">
              <a:t>‹#›</a:t>
            </a:fld>
            <a:endParaRPr lang="en-US"/>
          </a:p>
        </p:txBody>
      </p:sp>
    </p:spTree>
    <p:extLst>
      <p:ext uri="{BB962C8B-B14F-4D97-AF65-F5344CB8AC3E}">
        <p14:creationId xmlns:p14="http://schemas.microsoft.com/office/powerpoint/2010/main" val="293740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506E-D131-F4F0-26A4-14D6D0C2915C}"/>
              </a:ext>
            </a:extLst>
          </p:cNvPr>
          <p:cNvSpPr txBox="1">
            <a:spLocks noGrp="1"/>
          </p:cNvSpPr>
          <p:nvPr>
            <p:ph type="title"/>
          </p:nvPr>
        </p:nvSpPr>
        <p:spPr>
          <a:xfrm>
            <a:off x="457200" y="273048"/>
            <a:ext cx="3008311" cy="1162046"/>
          </a:xfrm>
        </p:spPr>
        <p:txBody>
          <a:bodyPr anchor="b"/>
          <a:lstStyle>
            <a:lvl1pPr>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id="{992926C6-1E38-81F5-C1C2-B3D91276BA14}"/>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F4D10F-CD5B-8B5D-452E-DB265DE54086}"/>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4E58C118-447A-A8B0-5E12-AC0C0F75A139}"/>
              </a:ext>
            </a:extLst>
          </p:cNvPr>
          <p:cNvSpPr txBox="1">
            <a:spLocks noGrp="1"/>
          </p:cNvSpPr>
          <p:nvPr>
            <p:ph type="dt" sz="half" idx="7"/>
          </p:nvPr>
        </p:nvSpPr>
        <p:spPr/>
        <p:txBody>
          <a:bodyPr/>
          <a:lstStyle>
            <a:lvl1pPr>
              <a:defRPr/>
            </a:lvl1pPr>
          </a:lstStyle>
          <a:p>
            <a:pPr lvl="0"/>
            <a:endParaRPr lang="en-US"/>
          </a:p>
        </p:txBody>
      </p:sp>
      <p:sp>
        <p:nvSpPr>
          <p:cNvPr id="6" name="Rectangle 5">
            <a:extLst>
              <a:ext uri="{FF2B5EF4-FFF2-40B4-BE49-F238E27FC236}">
                <a16:creationId xmlns:a16="http://schemas.microsoft.com/office/drawing/2014/main" id="{29DD45AE-A34E-5ABD-D2F7-81FD337C3DC3}"/>
              </a:ext>
            </a:extLst>
          </p:cNvPr>
          <p:cNvSpPr txBox="1">
            <a:spLocks noGrp="1"/>
          </p:cNvSpPr>
          <p:nvPr>
            <p:ph type="ftr" sz="quarter" idx="9"/>
          </p:nvPr>
        </p:nvSpPr>
        <p:spPr/>
        <p:txBody>
          <a:bodyPr/>
          <a:lstStyle>
            <a:lvl1pPr>
              <a:defRPr/>
            </a:lvl1pPr>
          </a:lstStyle>
          <a:p>
            <a:pPr lvl="0"/>
            <a:endParaRPr lang="en-US"/>
          </a:p>
        </p:txBody>
      </p:sp>
      <p:sp>
        <p:nvSpPr>
          <p:cNvPr id="7" name="Rectangle 6">
            <a:extLst>
              <a:ext uri="{FF2B5EF4-FFF2-40B4-BE49-F238E27FC236}">
                <a16:creationId xmlns:a16="http://schemas.microsoft.com/office/drawing/2014/main" id="{CCDB0851-4E6D-883A-BB18-2DC7B21B322B}"/>
              </a:ext>
            </a:extLst>
          </p:cNvPr>
          <p:cNvSpPr txBox="1">
            <a:spLocks noGrp="1"/>
          </p:cNvSpPr>
          <p:nvPr>
            <p:ph type="sldNum" sz="quarter" idx="8"/>
          </p:nvPr>
        </p:nvSpPr>
        <p:spPr/>
        <p:txBody>
          <a:bodyPr/>
          <a:lstStyle>
            <a:lvl1pPr>
              <a:defRPr/>
            </a:lvl1pPr>
          </a:lstStyle>
          <a:p>
            <a:pPr lvl="0"/>
            <a:fld id="{97451182-B31B-4FA2-BC9F-81D4F39E8A03}" type="slidenum">
              <a:t>‹#›</a:t>
            </a:fld>
            <a:endParaRPr lang="en-US"/>
          </a:p>
        </p:txBody>
      </p:sp>
    </p:spTree>
    <p:extLst>
      <p:ext uri="{BB962C8B-B14F-4D97-AF65-F5344CB8AC3E}">
        <p14:creationId xmlns:p14="http://schemas.microsoft.com/office/powerpoint/2010/main" val="408816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2E8A-7052-0655-781F-1CD1D1EEE38F}"/>
              </a:ext>
            </a:extLst>
          </p:cNvPr>
          <p:cNvSpPr txBox="1">
            <a:spLocks noGrp="1"/>
          </p:cNvSpPr>
          <p:nvPr>
            <p:ph type="title"/>
          </p:nvPr>
        </p:nvSpPr>
        <p:spPr>
          <a:xfrm>
            <a:off x="1792288" y="4800600"/>
            <a:ext cx="5486400" cy="566735"/>
          </a:xfrm>
        </p:spPr>
        <p:txBody>
          <a:bodyPr anchor="b"/>
          <a:lstStyle>
            <a:lvl1pPr>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id="{12807824-0E58-FFB8-6F2A-4C49E068F312}"/>
              </a:ext>
            </a:extLst>
          </p:cNvPr>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0B150862-9517-847B-D72E-FE95F7CEA4DC}"/>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A0BDA65D-01DA-5B31-B1DE-CF5564A0A241}"/>
              </a:ext>
            </a:extLst>
          </p:cNvPr>
          <p:cNvSpPr txBox="1">
            <a:spLocks noGrp="1"/>
          </p:cNvSpPr>
          <p:nvPr>
            <p:ph type="dt" sz="half" idx="7"/>
          </p:nvPr>
        </p:nvSpPr>
        <p:spPr/>
        <p:txBody>
          <a:bodyPr/>
          <a:lstStyle>
            <a:lvl1pPr>
              <a:defRPr/>
            </a:lvl1pPr>
          </a:lstStyle>
          <a:p>
            <a:pPr lvl="0"/>
            <a:endParaRPr lang="en-US"/>
          </a:p>
        </p:txBody>
      </p:sp>
      <p:sp>
        <p:nvSpPr>
          <p:cNvPr id="6" name="Rectangle 5">
            <a:extLst>
              <a:ext uri="{FF2B5EF4-FFF2-40B4-BE49-F238E27FC236}">
                <a16:creationId xmlns:a16="http://schemas.microsoft.com/office/drawing/2014/main" id="{C5EACB64-2DEE-B009-B633-5211234FDFC7}"/>
              </a:ext>
            </a:extLst>
          </p:cNvPr>
          <p:cNvSpPr txBox="1">
            <a:spLocks noGrp="1"/>
          </p:cNvSpPr>
          <p:nvPr>
            <p:ph type="ftr" sz="quarter" idx="9"/>
          </p:nvPr>
        </p:nvSpPr>
        <p:spPr/>
        <p:txBody>
          <a:bodyPr/>
          <a:lstStyle>
            <a:lvl1pPr>
              <a:defRPr/>
            </a:lvl1pPr>
          </a:lstStyle>
          <a:p>
            <a:pPr lvl="0"/>
            <a:endParaRPr lang="en-US"/>
          </a:p>
        </p:txBody>
      </p:sp>
      <p:sp>
        <p:nvSpPr>
          <p:cNvPr id="7" name="Rectangle 6">
            <a:extLst>
              <a:ext uri="{FF2B5EF4-FFF2-40B4-BE49-F238E27FC236}">
                <a16:creationId xmlns:a16="http://schemas.microsoft.com/office/drawing/2014/main" id="{2A859B31-0F38-A167-D6D2-D5CAD0897734}"/>
              </a:ext>
            </a:extLst>
          </p:cNvPr>
          <p:cNvSpPr txBox="1">
            <a:spLocks noGrp="1"/>
          </p:cNvSpPr>
          <p:nvPr>
            <p:ph type="sldNum" sz="quarter" idx="8"/>
          </p:nvPr>
        </p:nvSpPr>
        <p:spPr/>
        <p:txBody>
          <a:bodyPr/>
          <a:lstStyle>
            <a:lvl1pPr>
              <a:defRPr/>
            </a:lvl1pPr>
          </a:lstStyle>
          <a:p>
            <a:pPr lvl="0"/>
            <a:fld id="{7E0CF1F6-243B-4356-AB73-C37278317CEC}" type="slidenum">
              <a:t>‹#›</a:t>
            </a:fld>
            <a:endParaRPr lang="en-US"/>
          </a:p>
        </p:txBody>
      </p:sp>
    </p:spTree>
    <p:extLst>
      <p:ext uri="{BB962C8B-B14F-4D97-AF65-F5344CB8AC3E}">
        <p14:creationId xmlns:p14="http://schemas.microsoft.com/office/powerpoint/2010/main" val="486425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50000">
              <a:srgbClr val="FFFF66"/>
            </a:gs>
            <a:gs pos="100000">
              <a:srgbClr val="FFFFFF"/>
            </a:gs>
          </a:gsLst>
          <a:lin ang="2700000"/>
        </a:gra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751DD7-BB98-C289-FF82-6C53A69E2B24}"/>
              </a:ext>
            </a:extLst>
          </p:cNvPr>
          <p:cNvSpPr txBox="1">
            <a:spLocks noGrp="1"/>
          </p:cNvSpPr>
          <p:nvPr>
            <p:ph type="title"/>
          </p:nvPr>
        </p:nvSpPr>
        <p:spPr>
          <a:xfrm>
            <a:off x="246065" y="930273"/>
            <a:ext cx="7772400" cy="1143000"/>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Rectangle 3">
            <a:extLst>
              <a:ext uri="{FF2B5EF4-FFF2-40B4-BE49-F238E27FC236}">
                <a16:creationId xmlns:a16="http://schemas.microsoft.com/office/drawing/2014/main" id="{5D2D39A2-BEEC-ACD9-364E-497240FE2DC7}"/>
              </a:ext>
            </a:extLst>
          </p:cNvPr>
          <p:cNvSpPr txBox="1">
            <a:spLocks noGrp="1"/>
          </p:cNvSpPr>
          <p:nvPr>
            <p:ph type="body" idx="1"/>
          </p:nvPr>
        </p:nvSpPr>
        <p:spPr>
          <a:xfrm>
            <a:off x="685800" y="2147889"/>
            <a:ext cx="7772400" cy="411480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75E677-8B3F-49D0-7BA1-D201E5F97E91}"/>
              </a:ext>
            </a:extLst>
          </p:cNvPr>
          <p:cNvSpPr txBox="1">
            <a:spLocks noGrp="1"/>
          </p:cNvSpPr>
          <p:nvPr>
            <p:ph type="dt" sz="half" idx="2"/>
          </p:nvPr>
        </p:nvSpPr>
        <p:spPr>
          <a:xfrm>
            <a:off x="685800" y="6324603"/>
            <a:ext cx="1904996"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Times New Roman"/>
              </a:defRPr>
            </a:lvl1pPr>
          </a:lstStyle>
          <a:p>
            <a:pPr lvl="0"/>
            <a:endParaRPr lang="en-US"/>
          </a:p>
        </p:txBody>
      </p:sp>
      <p:sp>
        <p:nvSpPr>
          <p:cNvPr id="5" name="Rectangle 5">
            <a:extLst>
              <a:ext uri="{FF2B5EF4-FFF2-40B4-BE49-F238E27FC236}">
                <a16:creationId xmlns:a16="http://schemas.microsoft.com/office/drawing/2014/main" id="{DFFECC68-9966-3E96-5265-EAC9C1B54759}"/>
              </a:ext>
            </a:extLst>
          </p:cNvPr>
          <p:cNvSpPr txBox="1">
            <a:spLocks noGrp="1"/>
          </p:cNvSpPr>
          <p:nvPr>
            <p:ph type="ftr" sz="quarter" idx="3"/>
          </p:nvPr>
        </p:nvSpPr>
        <p:spPr>
          <a:xfrm>
            <a:off x="3124203" y="6324603"/>
            <a:ext cx="2895603" cy="457200"/>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Times New Roman"/>
              </a:defRPr>
            </a:lvl1pPr>
          </a:lstStyle>
          <a:p>
            <a:pPr lvl="0"/>
            <a:endParaRPr lang="en-US"/>
          </a:p>
        </p:txBody>
      </p:sp>
      <p:sp>
        <p:nvSpPr>
          <p:cNvPr id="6" name="Rectangle 6">
            <a:extLst>
              <a:ext uri="{FF2B5EF4-FFF2-40B4-BE49-F238E27FC236}">
                <a16:creationId xmlns:a16="http://schemas.microsoft.com/office/drawing/2014/main" id="{60EDD081-0340-42B1-0FDE-C75A473F51DA}"/>
              </a:ext>
            </a:extLst>
          </p:cNvPr>
          <p:cNvSpPr txBox="1">
            <a:spLocks noGrp="1"/>
          </p:cNvSpPr>
          <p:nvPr>
            <p:ph type="sldNum" sz="quarter" idx="4"/>
          </p:nvPr>
        </p:nvSpPr>
        <p:spPr>
          <a:xfrm>
            <a:off x="6553203" y="6324603"/>
            <a:ext cx="1904996"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defRPr>
            </a:lvl1pPr>
          </a:lstStyle>
          <a:p>
            <a:pPr lvl="0"/>
            <a:fld id="{C42BB959-5DD8-490C-8795-5ED48CCEB545}" type="slidenum">
              <a:t>‹#›</a:t>
            </a:fld>
            <a:endParaRPr lang="en-US"/>
          </a:p>
        </p:txBody>
      </p:sp>
      <p:grpSp>
        <p:nvGrpSpPr>
          <p:cNvPr id="7" name="Group 7">
            <a:extLst>
              <a:ext uri="{FF2B5EF4-FFF2-40B4-BE49-F238E27FC236}">
                <a16:creationId xmlns:a16="http://schemas.microsoft.com/office/drawing/2014/main" id="{74741A49-52B0-2FF9-C017-D8ACA35A8317}"/>
              </a:ext>
            </a:extLst>
          </p:cNvPr>
          <p:cNvGrpSpPr/>
          <p:nvPr/>
        </p:nvGrpSpPr>
        <p:grpSpPr>
          <a:xfrm>
            <a:off x="261939" y="87316"/>
            <a:ext cx="8488366" cy="831847"/>
            <a:chOff x="261939" y="87316"/>
            <a:chExt cx="8488366" cy="831847"/>
          </a:xfrm>
        </p:grpSpPr>
        <p:grpSp>
          <p:nvGrpSpPr>
            <p:cNvPr id="8" name="Group 8">
              <a:extLst>
                <a:ext uri="{FF2B5EF4-FFF2-40B4-BE49-F238E27FC236}">
                  <a16:creationId xmlns:a16="http://schemas.microsoft.com/office/drawing/2014/main" id="{B6834029-8F12-A6C0-AB28-24C8DB62FBD6}"/>
                </a:ext>
              </a:extLst>
            </p:cNvPr>
            <p:cNvGrpSpPr/>
            <p:nvPr/>
          </p:nvGrpSpPr>
          <p:grpSpPr>
            <a:xfrm>
              <a:off x="1054102" y="165104"/>
              <a:ext cx="7696203" cy="685800"/>
              <a:chOff x="1054102" y="165104"/>
              <a:chExt cx="7696203" cy="685800"/>
            </a:xfrm>
          </p:grpSpPr>
          <p:sp>
            <p:nvSpPr>
              <p:cNvPr id="9" name="Freeform 9">
                <a:extLst>
                  <a:ext uri="{FF2B5EF4-FFF2-40B4-BE49-F238E27FC236}">
                    <a16:creationId xmlns:a16="http://schemas.microsoft.com/office/drawing/2014/main" id="{6027A83C-4346-2013-DF40-5CC1A37E8C46}"/>
                  </a:ext>
                </a:extLst>
              </p:cNvPr>
              <p:cNvSpPr/>
              <p:nvPr/>
            </p:nvSpPr>
            <p:spPr>
              <a:xfrm>
                <a:off x="1054102" y="165104"/>
                <a:ext cx="7696203" cy="685800"/>
              </a:xfrm>
              <a:custGeom>
                <a:avLst/>
                <a:gdLst>
                  <a:gd name="f0" fmla="val 10800000"/>
                  <a:gd name="f1" fmla="val 5400000"/>
                  <a:gd name="f2" fmla="val 180"/>
                  <a:gd name="f3" fmla="val w"/>
                  <a:gd name="f4" fmla="val h"/>
                  <a:gd name="f5" fmla="val 0"/>
                  <a:gd name="f6" fmla="val 4848"/>
                  <a:gd name="f7" fmla="val 432"/>
                  <a:gd name="f8" fmla="val 48"/>
                  <a:gd name="f9" fmla="val 2424"/>
                  <a:gd name="f10" fmla="val 161"/>
                  <a:gd name="f11" fmla="val 345"/>
                  <a:gd name="f12" fmla="val 169"/>
                  <a:gd name="f13" fmla="val 61"/>
                  <a:gd name="f14" fmla="+- 0 0 -90"/>
                  <a:gd name="f15" fmla="*/ f3 1 4848"/>
                  <a:gd name="f16" fmla="*/ f4 1 432"/>
                  <a:gd name="f17" fmla="val f5"/>
                  <a:gd name="f18" fmla="val f6"/>
                  <a:gd name="f19" fmla="val f7"/>
                  <a:gd name="f20" fmla="*/ f14 f0 1"/>
                  <a:gd name="f21" fmla="+- f19 0 f17"/>
                  <a:gd name="f22" fmla="+- f18 0 f17"/>
                  <a:gd name="f23" fmla="*/ f20 1 f2"/>
                  <a:gd name="f24" fmla="*/ f22 1 4848"/>
                  <a:gd name="f25" fmla="*/ f21 1 432"/>
                  <a:gd name="f26" fmla="*/ 4848 f22 1"/>
                  <a:gd name="f27" fmla="*/ 48 f21 1"/>
                  <a:gd name="f28" fmla="*/ 432 f21 1"/>
                  <a:gd name="f29" fmla="*/ 0 f22 1"/>
                  <a:gd name="f30" fmla="*/ 0 f21 1"/>
                  <a:gd name="f31" fmla="+- f23 0 f1"/>
                  <a:gd name="f32" fmla="*/ f26 1 4848"/>
                  <a:gd name="f33" fmla="*/ f27 1 432"/>
                  <a:gd name="f34" fmla="*/ f28 1 432"/>
                  <a:gd name="f35" fmla="*/ f29 1 4848"/>
                  <a:gd name="f36" fmla="*/ f30 1 432"/>
                  <a:gd name="f37" fmla="*/ 0 1 f24"/>
                  <a:gd name="f38" fmla="*/ f18 1 f24"/>
                  <a:gd name="f39" fmla="*/ 0 1 f25"/>
                  <a:gd name="f40" fmla="*/ f19 1 f25"/>
                  <a:gd name="f41" fmla="*/ f32 1 f24"/>
                  <a:gd name="f42" fmla="*/ f33 1 f25"/>
                  <a:gd name="f43" fmla="*/ f34 1 f25"/>
                  <a:gd name="f44" fmla="*/ f35 1 f24"/>
                  <a:gd name="f45" fmla="*/ f36 1 f25"/>
                  <a:gd name="f46" fmla="*/ f37 f15 1"/>
                  <a:gd name="f47" fmla="*/ f38 f15 1"/>
                  <a:gd name="f48" fmla="*/ f40 f16 1"/>
                  <a:gd name="f49" fmla="*/ f39 f16 1"/>
                  <a:gd name="f50" fmla="*/ f41 f15 1"/>
                  <a:gd name="f51" fmla="*/ f42 f16 1"/>
                  <a:gd name="f52" fmla="*/ f43 f16 1"/>
                  <a:gd name="f53" fmla="*/ f44 f15 1"/>
                  <a:gd name="f54" fmla="*/ f45 f16 1"/>
                </a:gdLst>
                <a:ahLst/>
                <a:cxnLst>
                  <a:cxn ang="3cd4">
                    <a:pos x="hc" y="t"/>
                  </a:cxn>
                  <a:cxn ang="0">
                    <a:pos x="r" y="vc"/>
                  </a:cxn>
                  <a:cxn ang="cd4">
                    <a:pos x="hc" y="b"/>
                  </a:cxn>
                  <a:cxn ang="cd2">
                    <a:pos x="l" y="vc"/>
                  </a:cxn>
                  <a:cxn ang="f31">
                    <a:pos x="f50" y="f51"/>
                  </a:cxn>
                  <a:cxn ang="f31">
                    <a:pos x="f50" y="f52"/>
                  </a:cxn>
                  <a:cxn ang="f31">
                    <a:pos x="f53" y="f52"/>
                  </a:cxn>
                  <a:cxn ang="f31">
                    <a:pos x="f53" y="f54"/>
                  </a:cxn>
                  <a:cxn ang="f31">
                    <a:pos x="f50" y="f54"/>
                  </a:cxn>
                  <a:cxn ang="f31">
                    <a:pos x="f50" y="f51"/>
                  </a:cxn>
                </a:cxnLst>
                <a:rect l="f46" t="f49" r="f47" b="f48"/>
                <a:pathLst>
                  <a:path w="4848" h="432">
                    <a:moveTo>
                      <a:pt x="f6" y="f8"/>
                    </a:moveTo>
                    <a:lnTo>
                      <a:pt x="f6" y="f7"/>
                    </a:lnTo>
                    <a:cubicBezTo>
                      <a:pt x="f6" y="f7"/>
                      <a:pt x="f9" y="f7"/>
                      <a:pt x="f5" y="f7"/>
                    </a:cubicBezTo>
                    <a:cubicBezTo>
                      <a:pt x="f10" y="f11"/>
                      <a:pt x="f12" y="f13"/>
                      <a:pt x="f5" y="f5"/>
                    </a:cubicBezTo>
                    <a:cubicBezTo>
                      <a:pt x="f9" y="f5"/>
                      <a:pt x="f6" y="f5"/>
                      <a:pt x="f6" y="f5"/>
                    </a:cubicBezTo>
                    <a:lnTo>
                      <a:pt x="f6" y="f8"/>
                    </a:lnTo>
                    <a:close/>
                  </a:path>
                </a:pathLst>
              </a:custGeom>
              <a:solidFill>
                <a:srgbClr val="E5D093"/>
              </a:solidFill>
              <a:ln w="9528" cap="flat">
                <a:solidFill>
                  <a:srgbClr val="FFFFFF"/>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nvGrpSpPr>
              <p:cNvPr id="10" name="Group 10">
                <a:extLst>
                  <a:ext uri="{FF2B5EF4-FFF2-40B4-BE49-F238E27FC236}">
                    <a16:creationId xmlns:a16="http://schemas.microsoft.com/office/drawing/2014/main" id="{E321A19F-7F2F-FA0C-F0F5-C8F4EC0C6097}"/>
                  </a:ext>
                </a:extLst>
              </p:cNvPr>
              <p:cNvGrpSpPr/>
              <p:nvPr/>
            </p:nvGrpSpPr>
            <p:grpSpPr>
              <a:xfrm>
                <a:off x="1897059" y="165104"/>
                <a:ext cx="6075365" cy="681035"/>
                <a:chOff x="1897059" y="165104"/>
                <a:chExt cx="6075365" cy="681035"/>
              </a:xfrm>
            </p:grpSpPr>
            <p:grpSp>
              <p:nvGrpSpPr>
                <p:cNvPr id="11" name="Group 11">
                  <a:extLst>
                    <a:ext uri="{FF2B5EF4-FFF2-40B4-BE49-F238E27FC236}">
                      <a16:creationId xmlns:a16="http://schemas.microsoft.com/office/drawing/2014/main" id="{34B7D080-874C-7ED4-147C-2D6D4DFDE43F}"/>
                    </a:ext>
                  </a:extLst>
                </p:cNvPr>
                <p:cNvGrpSpPr/>
                <p:nvPr/>
              </p:nvGrpSpPr>
              <p:grpSpPr>
                <a:xfrm>
                  <a:off x="1897059" y="166685"/>
                  <a:ext cx="3505207" cy="677863"/>
                  <a:chOff x="1897059" y="166685"/>
                  <a:chExt cx="3505207" cy="677863"/>
                </a:xfrm>
              </p:grpSpPr>
              <p:sp>
                <p:nvSpPr>
                  <p:cNvPr id="12" name="Freeform 12">
                    <a:extLst>
                      <a:ext uri="{FF2B5EF4-FFF2-40B4-BE49-F238E27FC236}">
                        <a16:creationId xmlns:a16="http://schemas.microsoft.com/office/drawing/2014/main" id="{4D4BA9B9-ED17-05BF-5978-B3C33D2F5ED7}"/>
                      </a:ext>
                    </a:extLst>
                  </p:cNvPr>
                  <p:cNvSpPr/>
                  <p:nvPr/>
                </p:nvSpPr>
                <p:spPr>
                  <a:xfrm>
                    <a:off x="3859216" y="788990"/>
                    <a:ext cx="11109" cy="12701"/>
                  </a:xfrm>
                  <a:custGeom>
                    <a:avLst/>
                    <a:gdLst>
                      <a:gd name="f0" fmla="val 10800000"/>
                      <a:gd name="f1" fmla="val 5400000"/>
                      <a:gd name="f2" fmla="val 180"/>
                      <a:gd name="f3" fmla="val w"/>
                      <a:gd name="f4" fmla="val h"/>
                      <a:gd name="f5" fmla="val 0"/>
                      <a:gd name="f6" fmla="val 15"/>
                      <a:gd name="f7" fmla="val 23"/>
                      <a:gd name="f8" fmla="val 5"/>
                      <a:gd name="f9" fmla="val 11"/>
                      <a:gd name="f10" fmla="val 2"/>
                      <a:gd name="f11" fmla="val 1"/>
                      <a:gd name="f12" fmla="val 7"/>
                      <a:gd name="f13" fmla="val 14"/>
                      <a:gd name="f14" fmla="val 9"/>
                      <a:gd name="f15" fmla="val 13"/>
                      <a:gd name="f16" fmla="val 17"/>
                      <a:gd name="f17" fmla="val 16"/>
                      <a:gd name="f18" fmla="+- 0 0 -90"/>
                      <a:gd name="f19" fmla="*/ f3 1 15"/>
                      <a:gd name="f20" fmla="*/ f4 1 23"/>
                      <a:gd name="f21" fmla="val f5"/>
                      <a:gd name="f22" fmla="val f6"/>
                      <a:gd name="f23" fmla="val f7"/>
                      <a:gd name="f24" fmla="*/ f18 f0 1"/>
                      <a:gd name="f25" fmla="+- f23 0 f21"/>
                      <a:gd name="f26" fmla="+- f22 0 f21"/>
                      <a:gd name="f27" fmla="*/ f24 1 f2"/>
                      <a:gd name="f28" fmla="*/ f26 1 15"/>
                      <a:gd name="f29" fmla="*/ f25 1 23"/>
                      <a:gd name="f30" fmla="*/ 0 f26 1"/>
                      <a:gd name="f31" fmla="*/ 0 f25 1"/>
                      <a:gd name="f32" fmla="+- f27 0 f1"/>
                      <a:gd name="f33" fmla="*/ f30 1 15"/>
                      <a:gd name="f34" fmla="*/ f31 1 23"/>
                      <a:gd name="f35" fmla="*/ 0 1 f28"/>
                      <a:gd name="f36" fmla="*/ f22 1 f28"/>
                      <a:gd name="f37" fmla="*/ 0 1 f29"/>
                      <a:gd name="f38" fmla="*/ f23 1 f29"/>
                      <a:gd name="f39" fmla="*/ f33 1 f28"/>
                      <a:gd name="f40" fmla="*/ f34 1 f29"/>
                      <a:gd name="f41" fmla="*/ f35 f19 1"/>
                      <a:gd name="f42" fmla="*/ f36 f19 1"/>
                      <a:gd name="f43" fmla="*/ f38 f20 1"/>
                      <a:gd name="f44" fmla="*/ f37 f20 1"/>
                      <a:gd name="f45" fmla="*/ f39 f19 1"/>
                      <a:gd name="f46" fmla="*/ f40 f20 1"/>
                    </a:gdLst>
                    <a:ahLst/>
                    <a:cxnLst>
                      <a:cxn ang="3cd4">
                        <a:pos x="hc" y="t"/>
                      </a:cxn>
                      <a:cxn ang="0">
                        <a:pos x="r" y="vc"/>
                      </a:cxn>
                      <a:cxn ang="cd4">
                        <a:pos x="hc" y="b"/>
                      </a:cxn>
                      <a:cxn ang="cd2">
                        <a:pos x="l" y="vc"/>
                      </a:cxn>
                      <a:cxn ang="f32">
                        <a:pos x="f45" y="f46"/>
                      </a:cxn>
                      <a:cxn ang="f32">
                        <a:pos x="f45" y="f46"/>
                      </a:cxn>
                      <a:cxn ang="f32">
                        <a:pos x="f45" y="f46"/>
                      </a:cxn>
                      <a:cxn ang="f32">
                        <a:pos x="f45" y="f46"/>
                      </a:cxn>
                    </a:cxnLst>
                    <a:rect l="f41" t="f44" r="f42" b="f43"/>
                    <a:pathLst>
                      <a:path w="15" h="23">
                        <a:moveTo>
                          <a:pt x="f8" y="f9"/>
                        </a:moveTo>
                        <a:cubicBezTo>
                          <a:pt x="f10" y="f11"/>
                          <a:pt x="f12" y="f5"/>
                          <a:pt x="f6" y="f8"/>
                        </a:cubicBezTo>
                        <a:cubicBezTo>
                          <a:pt x="f13" y="f14"/>
                          <a:pt x="f6" y="f15"/>
                          <a:pt x="f15" y="f16"/>
                        </a:cubicBezTo>
                        <a:cubicBezTo>
                          <a:pt x="f14" y="f7"/>
                          <a:pt x="f5" y="f1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 name="Freeform 13">
                    <a:extLst>
                      <a:ext uri="{FF2B5EF4-FFF2-40B4-BE49-F238E27FC236}">
                        <a16:creationId xmlns:a16="http://schemas.microsoft.com/office/drawing/2014/main" id="{28017739-23E3-046C-E5E2-524C3770354C}"/>
                      </a:ext>
                    </a:extLst>
                  </p:cNvPr>
                  <p:cNvSpPr/>
                  <p:nvPr/>
                </p:nvSpPr>
                <p:spPr>
                  <a:xfrm>
                    <a:off x="3978280" y="831847"/>
                    <a:ext cx="14292" cy="12701"/>
                  </a:xfrm>
                  <a:custGeom>
                    <a:avLst/>
                    <a:gdLst>
                      <a:gd name="f0" fmla="val 10800000"/>
                      <a:gd name="f1" fmla="val 5400000"/>
                      <a:gd name="f2" fmla="val 180"/>
                      <a:gd name="f3" fmla="val w"/>
                      <a:gd name="f4" fmla="val h"/>
                      <a:gd name="f5" fmla="val 0"/>
                      <a:gd name="f6" fmla="val 20"/>
                      <a:gd name="f7" fmla="val 23"/>
                      <a:gd name="f8" fmla="val 3"/>
                      <a:gd name="f9" fmla="val 13"/>
                      <a:gd name="f10" fmla="val 5"/>
                      <a:gd name="f11" fmla="val 2"/>
                      <a:gd name="f12" fmla="val 11"/>
                      <a:gd name="f13" fmla="val 16"/>
                      <a:gd name="f14" fmla="val 10"/>
                      <a:gd name="f15" fmla="val 7"/>
                      <a:gd name="f16" fmla="val 19"/>
                      <a:gd name="f17" fmla="val 6"/>
                      <a:gd name="f18" fmla="val 17"/>
                      <a:gd name="f19" fmla="+- 0 0 -90"/>
                      <a:gd name="f20" fmla="*/ f3 1 20"/>
                      <a:gd name="f21" fmla="*/ f4 1 23"/>
                      <a:gd name="f22" fmla="val f5"/>
                      <a:gd name="f23" fmla="val f6"/>
                      <a:gd name="f24" fmla="val f7"/>
                      <a:gd name="f25" fmla="*/ f19 f0 1"/>
                      <a:gd name="f26" fmla="+- f24 0 f22"/>
                      <a:gd name="f27" fmla="+- f23 0 f22"/>
                      <a:gd name="f28" fmla="*/ f25 1 f2"/>
                      <a:gd name="f29" fmla="*/ f27 1 20"/>
                      <a:gd name="f30" fmla="*/ f26 1 23"/>
                      <a:gd name="f31" fmla="*/ 0 f27 1"/>
                      <a:gd name="f32" fmla="*/ 0 f26 1"/>
                      <a:gd name="f33" fmla="+- f28 0 f1"/>
                      <a:gd name="f34" fmla="*/ f31 1 20"/>
                      <a:gd name="f35" fmla="*/ f32 1 23"/>
                      <a:gd name="f36" fmla="*/ 0 1 f29"/>
                      <a:gd name="f37" fmla="*/ f23 1 f29"/>
                      <a:gd name="f38" fmla="*/ 0 1 f30"/>
                      <a:gd name="f39" fmla="*/ f24 1 f30"/>
                      <a:gd name="f40" fmla="*/ f34 1 f29"/>
                      <a:gd name="f41" fmla="*/ f35 1 f30"/>
                      <a:gd name="f42" fmla="*/ f36 f20 1"/>
                      <a:gd name="f43" fmla="*/ f37 f20 1"/>
                      <a:gd name="f44" fmla="*/ f39 f21 1"/>
                      <a:gd name="f45" fmla="*/ f38 f21 1"/>
                      <a:gd name="f46" fmla="*/ f40 f20 1"/>
                      <a:gd name="f47" fmla="*/ f41 f21 1"/>
                    </a:gdLst>
                    <a:ahLst/>
                    <a:cxnLst>
                      <a:cxn ang="3cd4">
                        <a:pos x="hc" y="t"/>
                      </a:cxn>
                      <a:cxn ang="0">
                        <a:pos x="r" y="vc"/>
                      </a:cxn>
                      <a:cxn ang="cd4">
                        <a:pos x="hc" y="b"/>
                      </a:cxn>
                      <a:cxn ang="cd2">
                        <a:pos x="l" y="vc"/>
                      </a:cxn>
                      <a:cxn ang="f33">
                        <a:pos x="f46" y="f47"/>
                      </a:cxn>
                      <a:cxn ang="f33">
                        <a:pos x="f46" y="f47"/>
                      </a:cxn>
                      <a:cxn ang="f33">
                        <a:pos x="f46" y="f47"/>
                      </a:cxn>
                      <a:cxn ang="f33">
                        <a:pos x="f46" y="f47"/>
                      </a:cxn>
                    </a:cxnLst>
                    <a:rect l="f42" t="f45" r="f43" b="f44"/>
                    <a:pathLst>
                      <a:path w="20" h="23">
                        <a:moveTo>
                          <a:pt x="f8" y="f9"/>
                        </a:moveTo>
                        <a:cubicBezTo>
                          <a:pt x="f5" y="f10"/>
                          <a:pt x="f11" y="f5"/>
                          <a:pt x="f12" y="f8"/>
                        </a:cubicBezTo>
                        <a:cubicBezTo>
                          <a:pt x="f13" y="f14"/>
                          <a:pt x="f6" y="f7"/>
                          <a:pt x="f15" y="f16"/>
                        </a:cubicBezTo>
                        <a:cubicBezTo>
                          <a:pt x="f17" y="f18"/>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 name="Freeform 14">
                    <a:extLst>
                      <a:ext uri="{FF2B5EF4-FFF2-40B4-BE49-F238E27FC236}">
                        <a16:creationId xmlns:a16="http://schemas.microsoft.com/office/drawing/2014/main" id="{C30883EA-65C9-E31E-B523-35335B8B4C31}"/>
                      </a:ext>
                    </a:extLst>
                  </p:cNvPr>
                  <p:cNvSpPr/>
                  <p:nvPr/>
                </p:nvSpPr>
                <p:spPr>
                  <a:xfrm>
                    <a:off x="3641726" y="762006"/>
                    <a:ext cx="20638" cy="22229"/>
                  </a:xfrm>
                  <a:custGeom>
                    <a:avLst/>
                    <a:gdLst>
                      <a:gd name="f0" fmla="val 10800000"/>
                      <a:gd name="f1" fmla="val 5400000"/>
                      <a:gd name="f2" fmla="val 180"/>
                      <a:gd name="f3" fmla="val w"/>
                      <a:gd name="f4" fmla="val h"/>
                      <a:gd name="f5" fmla="val 0"/>
                      <a:gd name="f6" fmla="val 30"/>
                      <a:gd name="f7" fmla="val 42"/>
                      <a:gd name="f8" fmla="val 16"/>
                      <a:gd name="f9" fmla="val 33"/>
                      <a:gd name="f10" fmla="val 3"/>
                      <a:gd name="f11" fmla="val 20"/>
                      <a:gd name="f12" fmla="val 15"/>
                      <a:gd name="f13" fmla="val 34"/>
                      <a:gd name="f14" fmla="val 8"/>
                      <a:gd name="f15" fmla="val 21"/>
                      <a:gd name="f16" fmla="val 6"/>
                      <a:gd name="f17" fmla="val 17"/>
                      <a:gd name="f18" fmla="val 9"/>
                      <a:gd name="f19" fmla="val 5"/>
                      <a:gd name="f20" fmla="val 1"/>
                      <a:gd name="f21" fmla="val 7"/>
                      <a:gd name="f22" fmla="val 25"/>
                      <a:gd name="f23" fmla="val 10"/>
                      <a:gd name="f24" fmla="val 23"/>
                      <a:gd name="f25" fmla="val 29"/>
                      <a:gd name="f26" fmla="val 26"/>
                      <a:gd name="f27" fmla="val 28"/>
                      <a:gd name="f28" fmla="val 31"/>
                      <a:gd name="f29" fmla="val 38"/>
                      <a:gd name="f30" fmla="+- 0 0 -90"/>
                      <a:gd name="f31" fmla="*/ f3 1 30"/>
                      <a:gd name="f32" fmla="*/ f4 1 42"/>
                      <a:gd name="f33" fmla="val f5"/>
                      <a:gd name="f34" fmla="val f6"/>
                      <a:gd name="f35" fmla="val f7"/>
                      <a:gd name="f36" fmla="*/ f30 f0 1"/>
                      <a:gd name="f37" fmla="+- f35 0 f33"/>
                      <a:gd name="f38" fmla="+- f34 0 f33"/>
                      <a:gd name="f39" fmla="*/ f36 1 f2"/>
                      <a:gd name="f40" fmla="*/ f38 1 30"/>
                      <a:gd name="f41" fmla="*/ f37 1 42"/>
                      <a:gd name="f42" fmla="*/ 0 f38 1"/>
                      <a:gd name="f43" fmla="*/ 0 f37 1"/>
                      <a:gd name="f44" fmla="+- f39 0 f1"/>
                      <a:gd name="f45" fmla="*/ f42 1 30"/>
                      <a:gd name="f46" fmla="*/ f43 1 42"/>
                      <a:gd name="f47" fmla="*/ 0 1 f40"/>
                      <a:gd name="f48" fmla="*/ f34 1 f40"/>
                      <a:gd name="f49" fmla="*/ 0 1 f41"/>
                      <a:gd name="f50" fmla="*/ f35 1 f41"/>
                      <a:gd name="f51" fmla="*/ f45 1 f40"/>
                      <a:gd name="f52" fmla="*/ f46 1 f41"/>
                      <a:gd name="f53" fmla="*/ f47 f31 1"/>
                      <a:gd name="f54" fmla="*/ f48 f31 1"/>
                      <a:gd name="f55" fmla="*/ f50 f32 1"/>
                      <a:gd name="f56" fmla="*/ f49 f32 1"/>
                      <a:gd name="f57" fmla="*/ f51 f31 1"/>
                      <a:gd name="f58" fmla="*/ f52 f32 1"/>
                    </a:gdLst>
                    <a:ahLst/>
                    <a:cxnLst>
                      <a:cxn ang="3cd4">
                        <a:pos x="hc" y="t"/>
                      </a:cxn>
                      <a:cxn ang="0">
                        <a:pos x="r" y="vc"/>
                      </a:cxn>
                      <a:cxn ang="cd4">
                        <a:pos x="hc" y="b"/>
                      </a:cxn>
                      <a:cxn ang="cd2">
                        <a:pos x="l" y="vc"/>
                      </a:cxn>
                      <a:cxn ang="f44">
                        <a:pos x="f57" y="f58"/>
                      </a:cxn>
                      <a:cxn ang="f44">
                        <a:pos x="f57" y="f58"/>
                      </a:cxn>
                      <a:cxn ang="f44">
                        <a:pos x="f57" y="f58"/>
                      </a:cxn>
                      <a:cxn ang="f44">
                        <a:pos x="f57" y="f58"/>
                      </a:cxn>
                      <a:cxn ang="f44">
                        <a:pos x="f57" y="f58"/>
                      </a:cxn>
                      <a:cxn ang="f44">
                        <a:pos x="f57" y="f58"/>
                      </a:cxn>
                      <a:cxn ang="f44">
                        <a:pos x="f57" y="f58"/>
                      </a:cxn>
                    </a:cxnLst>
                    <a:rect l="f53" t="f56" r="f54" b="f55"/>
                    <a:pathLst>
                      <a:path w="30" h="42">
                        <a:moveTo>
                          <a:pt x="f8" y="f9"/>
                        </a:moveTo>
                        <a:cubicBezTo>
                          <a:pt x="f10" y="f11"/>
                          <a:pt x="f12" y="f13"/>
                          <a:pt x="f14" y="f15"/>
                        </a:cubicBezTo>
                        <a:cubicBezTo>
                          <a:pt x="f16" y="f17"/>
                          <a:pt x="f5" y="f18"/>
                          <a:pt x="f5" y="f18"/>
                        </a:cubicBezTo>
                        <a:cubicBezTo>
                          <a:pt x="f19" y="f20"/>
                          <a:pt x="f21" y="f5"/>
                          <a:pt x="f8" y="f10"/>
                        </a:cubicBezTo>
                        <a:cubicBezTo>
                          <a:pt x="f22" y="f8"/>
                          <a:pt x="f23" y="f8"/>
                          <a:pt x="f6" y="f24"/>
                        </a:cubicBezTo>
                        <a:cubicBezTo>
                          <a:pt x="f25" y="f26"/>
                          <a:pt x="f6" y="f25"/>
                          <a:pt x="f27" y="f28"/>
                        </a:cubicBezTo>
                        <a:cubicBezTo>
                          <a:pt x="f12" y="f7"/>
                          <a:pt x="f8" y="f2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 name="Freeform 15">
                    <a:extLst>
                      <a:ext uri="{FF2B5EF4-FFF2-40B4-BE49-F238E27FC236}">
                        <a16:creationId xmlns:a16="http://schemas.microsoft.com/office/drawing/2014/main" id="{265C736C-7BF8-430E-F61D-6DF3D6C2D8AE}"/>
                      </a:ext>
                    </a:extLst>
                  </p:cNvPr>
                  <p:cNvSpPr/>
                  <p:nvPr/>
                </p:nvSpPr>
                <p:spPr>
                  <a:xfrm>
                    <a:off x="3398833" y="782634"/>
                    <a:ext cx="17465" cy="7936"/>
                  </a:xfrm>
                  <a:custGeom>
                    <a:avLst/>
                    <a:gdLst>
                      <a:gd name="f0" fmla="val 10800000"/>
                      <a:gd name="f1" fmla="val 5400000"/>
                      <a:gd name="f2" fmla="val 180"/>
                      <a:gd name="f3" fmla="val w"/>
                      <a:gd name="f4" fmla="val h"/>
                      <a:gd name="f5" fmla="val 0"/>
                      <a:gd name="f6" fmla="val 25"/>
                      <a:gd name="f7" fmla="val 16"/>
                      <a:gd name="f8" fmla="val 15"/>
                      <a:gd name="f9" fmla="val 10"/>
                      <a:gd name="f10" fmla="val 12"/>
                      <a:gd name="f11" fmla="val 3"/>
                      <a:gd name="f12" fmla="val 8"/>
                      <a:gd name="f13" fmla="val 6"/>
                      <a:gd name="f14" fmla="val 4"/>
                      <a:gd name="f15" fmla="val 17"/>
                      <a:gd name="f16" fmla="+- 0 0 -90"/>
                      <a:gd name="f17" fmla="*/ f3 1 25"/>
                      <a:gd name="f18" fmla="*/ f4 1 16"/>
                      <a:gd name="f19" fmla="val f5"/>
                      <a:gd name="f20" fmla="val f6"/>
                      <a:gd name="f21" fmla="val f7"/>
                      <a:gd name="f22" fmla="*/ f16 f0 1"/>
                      <a:gd name="f23" fmla="+- f21 0 f19"/>
                      <a:gd name="f24" fmla="+- f20 0 f19"/>
                      <a:gd name="f25" fmla="*/ f22 1 f2"/>
                      <a:gd name="f26" fmla="*/ f24 1 25"/>
                      <a:gd name="f27" fmla="*/ f23 1 16"/>
                      <a:gd name="f28" fmla="*/ 0 f24 1"/>
                      <a:gd name="f29" fmla="*/ 0 f23 1"/>
                      <a:gd name="f30" fmla="+- f25 0 f1"/>
                      <a:gd name="f31" fmla="*/ f28 1 25"/>
                      <a:gd name="f32" fmla="*/ f29 1 16"/>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 ang="f30">
                        <a:pos x="f43" y="f44"/>
                      </a:cxn>
                    </a:cxnLst>
                    <a:rect l="f39" t="f42" r="f40" b="f41"/>
                    <a:pathLst>
                      <a:path w="25" h="16">
                        <a:moveTo>
                          <a:pt x="f8" y="f7"/>
                        </a:moveTo>
                        <a:cubicBezTo>
                          <a:pt x="f9" y="f8"/>
                          <a:pt x="f5" y="f10"/>
                          <a:pt x="f11" y="f12"/>
                        </a:cubicBezTo>
                        <a:cubicBezTo>
                          <a:pt x="f13" y="f14"/>
                          <a:pt x="f8" y="f5"/>
                          <a:pt x="f8" y="f5"/>
                        </a:cubicBezTo>
                        <a:cubicBezTo>
                          <a:pt x="f15" y="f11"/>
                          <a:pt x="f6" y="f7"/>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6" name="Freeform 16">
                    <a:extLst>
                      <a:ext uri="{FF2B5EF4-FFF2-40B4-BE49-F238E27FC236}">
                        <a16:creationId xmlns:a16="http://schemas.microsoft.com/office/drawing/2014/main" id="{6895092C-B89B-71FF-D913-A328CECBB6AB}"/>
                      </a:ext>
                    </a:extLst>
                  </p:cNvPr>
                  <p:cNvSpPr/>
                  <p:nvPr/>
                </p:nvSpPr>
                <p:spPr>
                  <a:xfrm>
                    <a:off x="3325809" y="792163"/>
                    <a:ext cx="44448" cy="25402"/>
                  </a:xfrm>
                  <a:custGeom>
                    <a:avLst/>
                    <a:gdLst>
                      <a:gd name="f0" fmla="val 10800000"/>
                      <a:gd name="f1" fmla="val 5400000"/>
                      <a:gd name="f2" fmla="val 180"/>
                      <a:gd name="f3" fmla="val w"/>
                      <a:gd name="f4" fmla="val h"/>
                      <a:gd name="f5" fmla="val 0"/>
                      <a:gd name="f6" fmla="val 65"/>
                      <a:gd name="f7" fmla="val 46"/>
                      <a:gd name="f8" fmla="val 14"/>
                      <a:gd name="f9" fmla="val 24"/>
                      <a:gd name="f10" fmla="val 18"/>
                      <a:gd name="f11" fmla="val 13"/>
                      <a:gd name="f12" fmla="val 16"/>
                      <a:gd name="f13" fmla="val 9"/>
                      <a:gd name="f14" fmla="val 30"/>
                      <a:gd name="f15" fmla="val 4"/>
                      <a:gd name="f16" fmla="val 34"/>
                      <a:gd name="f17" fmla="val 3"/>
                      <a:gd name="f18" fmla="val 42"/>
                      <a:gd name="f19" fmla="val 50"/>
                      <a:gd name="f20" fmla="val 1"/>
                      <a:gd name="f21" fmla="val 58"/>
                      <a:gd name="f22" fmla="val 12"/>
                      <a:gd name="f23" fmla="val 53"/>
                      <a:gd name="f24" fmla="val 21"/>
                      <a:gd name="f25" fmla="val 40"/>
                      <a:gd name="f26" fmla="val 32"/>
                      <a:gd name="f27" fmla="val 26"/>
                      <a:gd name="f28" fmla="val 35"/>
                      <a:gd name="f29" fmla="val 23"/>
                      <a:gd name="f30" fmla="val 5"/>
                      <a:gd name="f31" fmla="val 8"/>
                      <a:gd name="f32" fmla="val 20"/>
                      <a:gd name="f33" fmla="val 10"/>
                      <a:gd name="f34" fmla="val 15"/>
                      <a:gd name="f35" fmla="+- 0 0 -90"/>
                      <a:gd name="f36" fmla="*/ f3 1 65"/>
                      <a:gd name="f37" fmla="*/ f4 1 46"/>
                      <a:gd name="f38" fmla="val f5"/>
                      <a:gd name="f39" fmla="val f6"/>
                      <a:gd name="f40" fmla="val f7"/>
                      <a:gd name="f41" fmla="*/ f35 f0 1"/>
                      <a:gd name="f42" fmla="+- f40 0 f38"/>
                      <a:gd name="f43" fmla="+- f39 0 f38"/>
                      <a:gd name="f44" fmla="*/ f41 1 f2"/>
                      <a:gd name="f45" fmla="*/ f43 1 65"/>
                      <a:gd name="f46" fmla="*/ f42 1 46"/>
                      <a:gd name="f47" fmla="*/ 0 f43 1"/>
                      <a:gd name="f48" fmla="*/ 0 f42 1"/>
                      <a:gd name="f49" fmla="+- f44 0 f1"/>
                      <a:gd name="f50" fmla="*/ f47 1 65"/>
                      <a:gd name="f51" fmla="*/ f48 1 46"/>
                      <a:gd name="f52" fmla="*/ 0 1 f45"/>
                      <a:gd name="f53" fmla="*/ f39 1 f45"/>
                      <a:gd name="f54" fmla="*/ 0 1 f46"/>
                      <a:gd name="f55" fmla="*/ f40 1 f46"/>
                      <a:gd name="f56" fmla="*/ f50 1 f45"/>
                      <a:gd name="f57" fmla="*/ f51 1 f46"/>
                      <a:gd name="f58" fmla="*/ f52 f36 1"/>
                      <a:gd name="f59" fmla="*/ f53 f36 1"/>
                      <a:gd name="f60" fmla="*/ f55 f37 1"/>
                      <a:gd name="f61" fmla="*/ f54 f37 1"/>
                      <a:gd name="f62" fmla="*/ f56 f36 1"/>
                      <a:gd name="f63" fmla="*/ f57 f37 1"/>
                    </a:gdLst>
                    <a:ahLst/>
                    <a:cxnLst>
                      <a:cxn ang="3cd4">
                        <a:pos x="hc" y="t"/>
                      </a:cxn>
                      <a:cxn ang="0">
                        <a:pos x="r" y="vc"/>
                      </a:cxn>
                      <a:cxn ang="cd4">
                        <a:pos x="hc" y="b"/>
                      </a:cxn>
                      <a:cxn ang="cd2">
                        <a:pos x="l" y="vc"/>
                      </a:cxn>
                      <a:cxn ang="f49">
                        <a:pos x="f62" y="f63"/>
                      </a:cxn>
                      <a:cxn ang="f49">
                        <a:pos x="f62" y="f63"/>
                      </a:cxn>
                      <a:cxn ang="f49">
                        <a:pos x="f62" y="f63"/>
                      </a:cxn>
                      <a:cxn ang="f49">
                        <a:pos x="f62" y="f63"/>
                      </a:cxn>
                      <a:cxn ang="f49">
                        <a:pos x="f62" y="f63"/>
                      </a:cxn>
                      <a:cxn ang="f49">
                        <a:pos x="f62" y="f63"/>
                      </a:cxn>
                      <a:cxn ang="f49">
                        <a:pos x="f62" y="f63"/>
                      </a:cxn>
                      <a:cxn ang="f49">
                        <a:pos x="f62" y="f63"/>
                      </a:cxn>
                      <a:cxn ang="f49">
                        <a:pos x="f62" y="f63"/>
                      </a:cxn>
                    </a:cxnLst>
                    <a:rect l="f58" t="f61" r="f59" b="f60"/>
                    <a:pathLst>
                      <a:path w="65" h="46">
                        <a:moveTo>
                          <a:pt x="f8" y="f9"/>
                        </a:moveTo>
                        <a:cubicBezTo>
                          <a:pt x="f10" y="f11"/>
                          <a:pt x="f12" y="f13"/>
                          <a:pt x="f14" y="f15"/>
                        </a:cubicBezTo>
                        <a:cubicBezTo>
                          <a:pt x="f16" y="f17"/>
                          <a:pt x="f18" y="f5"/>
                          <a:pt x="f18" y="f5"/>
                        </a:cubicBezTo>
                        <a:cubicBezTo>
                          <a:pt x="f19" y="f20"/>
                          <a:pt x="f6" y="f5"/>
                          <a:pt x="f21" y="f22"/>
                        </a:cubicBezTo>
                        <a:cubicBezTo>
                          <a:pt x="f23" y="f24"/>
                          <a:pt x="f25" y="f24"/>
                          <a:pt x="f26" y="f27"/>
                        </a:cubicBezTo>
                        <a:cubicBezTo>
                          <a:pt x="f27" y="f28"/>
                          <a:pt x="f29" y="f18"/>
                          <a:pt x="f22" y="f7"/>
                        </a:cubicBezTo>
                        <a:cubicBezTo>
                          <a:pt x="f5" y="f18"/>
                          <a:pt x="f30" y="f14"/>
                          <a:pt x="f31" y="f32"/>
                        </a:cubicBezTo>
                        <a:cubicBezTo>
                          <a:pt x="f13" y="f10"/>
                          <a:pt x="f33" y="f11"/>
                          <a:pt x="f22" y="f8"/>
                        </a:cubicBezTo>
                        <a:cubicBezTo>
                          <a:pt x="f34" y="f12"/>
                          <a:pt x="f11" y="f2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7" name="Freeform 17">
                    <a:extLst>
                      <a:ext uri="{FF2B5EF4-FFF2-40B4-BE49-F238E27FC236}">
                        <a16:creationId xmlns:a16="http://schemas.microsoft.com/office/drawing/2014/main" id="{2EB1626A-1384-0CBB-A6F2-BC0C9E62B278}"/>
                      </a:ext>
                    </a:extLst>
                  </p:cNvPr>
                  <p:cNvSpPr/>
                  <p:nvPr/>
                </p:nvSpPr>
                <p:spPr>
                  <a:xfrm>
                    <a:off x="3279779" y="790581"/>
                    <a:ext cx="46040" cy="25402"/>
                  </a:xfrm>
                  <a:custGeom>
                    <a:avLst/>
                    <a:gdLst>
                      <a:gd name="f0" fmla="val 10800000"/>
                      <a:gd name="f1" fmla="val 5400000"/>
                      <a:gd name="f2" fmla="val 180"/>
                      <a:gd name="f3" fmla="val w"/>
                      <a:gd name="f4" fmla="val h"/>
                      <a:gd name="f5" fmla="val 0"/>
                      <a:gd name="f6" fmla="val 69"/>
                      <a:gd name="f7" fmla="val 47"/>
                      <a:gd name="f8" fmla="val 31"/>
                      <a:gd name="f9" fmla="val 7"/>
                      <a:gd name="f10" fmla="val 24"/>
                      <a:gd name="f11" fmla="val 9"/>
                      <a:gd name="f12" fmla="val 22"/>
                      <a:gd name="f13" fmla="val 18"/>
                      <a:gd name="f14" fmla="val 25"/>
                      <a:gd name="f15" fmla="val 4"/>
                      <a:gd name="f16" fmla="val 36"/>
                      <a:gd name="f17" fmla="val 12"/>
                      <a:gd name="f18" fmla="val 52"/>
                      <a:gd name="f19" fmla="val 1"/>
                      <a:gd name="f20" fmla="val 56"/>
                      <a:gd name="f21" fmla="val 2"/>
                      <a:gd name="f22" fmla="val 61"/>
                      <a:gd name="f23" fmla="val 64"/>
                      <a:gd name="f24" fmla="val 3"/>
                      <a:gd name="f25" fmla="val 8"/>
                      <a:gd name="f26" fmla="val 50"/>
                      <a:gd name="f27" fmla="val 19"/>
                      <a:gd name="f28" fmla="val 46"/>
                      <a:gd name="f29" fmla="val 35"/>
                      <a:gd name="f30" fmla="val 28"/>
                      <a:gd name="f31" fmla="val 33"/>
                      <a:gd name="f32" fmla="val 41"/>
                      <a:gd name="f33" fmla="val 44"/>
                      <a:gd name="f34" fmla="val 20"/>
                      <a:gd name="f35" fmla="val 16"/>
                      <a:gd name="f36" fmla="val 45"/>
                      <a:gd name="f37" fmla="val 14"/>
                      <a:gd name="f38" fmla="val 43"/>
                      <a:gd name="f39" fmla="val 40"/>
                      <a:gd name="f40" fmla="val 39"/>
                      <a:gd name="f41" fmla="val 37"/>
                      <a:gd name="f42" fmla="val 26"/>
                      <a:gd name="f43" fmla="+- 0 0 -90"/>
                      <a:gd name="f44" fmla="*/ f3 1 69"/>
                      <a:gd name="f45" fmla="*/ f4 1 47"/>
                      <a:gd name="f46" fmla="val f5"/>
                      <a:gd name="f47" fmla="val f6"/>
                      <a:gd name="f48" fmla="val f7"/>
                      <a:gd name="f49" fmla="*/ f43 f0 1"/>
                      <a:gd name="f50" fmla="+- f48 0 f46"/>
                      <a:gd name="f51" fmla="+- f47 0 f46"/>
                      <a:gd name="f52" fmla="*/ f49 1 f2"/>
                      <a:gd name="f53" fmla="*/ f51 1 69"/>
                      <a:gd name="f54" fmla="*/ f50 1 47"/>
                      <a:gd name="f55" fmla="*/ 0 f51 1"/>
                      <a:gd name="f56" fmla="*/ 0 f50 1"/>
                      <a:gd name="f57" fmla="+- f52 0 f1"/>
                      <a:gd name="f58" fmla="*/ f55 1 69"/>
                      <a:gd name="f59" fmla="*/ f56 1 47"/>
                      <a:gd name="f60" fmla="*/ 0 1 f53"/>
                      <a:gd name="f61" fmla="*/ f47 1 f53"/>
                      <a:gd name="f62" fmla="*/ 0 1 f54"/>
                      <a:gd name="f63" fmla="*/ f48 1 f54"/>
                      <a:gd name="f64" fmla="*/ f58 1 f53"/>
                      <a:gd name="f65" fmla="*/ f59 1 f54"/>
                      <a:gd name="f66" fmla="*/ f60 f44 1"/>
                      <a:gd name="f67" fmla="*/ f61 f44 1"/>
                      <a:gd name="f68" fmla="*/ f63 f45 1"/>
                      <a:gd name="f69" fmla="*/ f62 f45 1"/>
                      <a:gd name="f70" fmla="*/ f64 f44 1"/>
                      <a:gd name="f71" fmla="*/ f65 f45 1"/>
                    </a:gdLst>
                    <a:ahLst/>
                    <a:cxnLst>
                      <a:cxn ang="3cd4">
                        <a:pos x="hc" y="t"/>
                      </a:cxn>
                      <a:cxn ang="0">
                        <a:pos x="r" y="vc"/>
                      </a:cxn>
                      <a:cxn ang="cd4">
                        <a:pos x="hc" y="b"/>
                      </a:cxn>
                      <a:cxn ang="cd2">
                        <a:pos x="l" y="vc"/>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Lst>
                    <a:rect l="f66" t="f69" r="f67" b="f68"/>
                    <a:pathLst>
                      <a:path w="69" h="47">
                        <a:moveTo>
                          <a:pt x="f5" y="f8"/>
                        </a:moveTo>
                        <a:cubicBezTo>
                          <a:pt x="f9" y="f10"/>
                          <a:pt x="f11" y="f12"/>
                          <a:pt x="f13" y="f14"/>
                        </a:cubicBezTo>
                        <a:cubicBezTo>
                          <a:pt x="f14" y="f15"/>
                          <a:pt x="f16" y="f17"/>
                          <a:pt x="f18" y="f19"/>
                        </a:cubicBezTo>
                        <a:cubicBezTo>
                          <a:pt x="f20" y="f21"/>
                          <a:pt x="f22" y="f5"/>
                          <a:pt x="f23" y="f24"/>
                        </a:cubicBezTo>
                        <a:cubicBezTo>
                          <a:pt x="f6" y="f25"/>
                          <a:pt x="f26" y="f27"/>
                          <a:pt x="f26" y="f27"/>
                        </a:cubicBezTo>
                        <a:cubicBezTo>
                          <a:pt x="f28" y="f8"/>
                          <a:pt x="f29" y="f12"/>
                          <a:pt x="f30" y="f31"/>
                        </a:cubicBezTo>
                        <a:cubicBezTo>
                          <a:pt x="f8" y="f32"/>
                          <a:pt x="f8" y="f33"/>
                          <a:pt x="f12" y="f7"/>
                        </a:cubicBezTo>
                        <a:cubicBezTo>
                          <a:pt x="f34" y="f28"/>
                          <a:pt x="f13" y="f28"/>
                          <a:pt x="f35" y="f36"/>
                        </a:cubicBezTo>
                        <a:cubicBezTo>
                          <a:pt x="f37" y="f38"/>
                          <a:pt x="f37" y="f39"/>
                          <a:pt x="f17" y="f40"/>
                        </a:cubicBezTo>
                        <a:cubicBezTo>
                          <a:pt x="f25" y="f41"/>
                          <a:pt x="f5" y="f29"/>
                          <a:pt x="f5" y="f29"/>
                        </a:cubicBezTo>
                        <a:cubicBezTo>
                          <a:pt x="f21" y="f42"/>
                          <a:pt x="f24" y="f14"/>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8" name="Freeform 18">
                    <a:extLst>
                      <a:ext uri="{FF2B5EF4-FFF2-40B4-BE49-F238E27FC236}">
                        <a16:creationId xmlns:a16="http://schemas.microsoft.com/office/drawing/2014/main" id="{EA24FD07-2809-478A-F16A-95DABC043207}"/>
                      </a:ext>
                    </a:extLst>
                  </p:cNvPr>
                  <p:cNvSpPr/>
                  <p:nvPr/>
                </p:nvSpPr>
                <p:spPr>
                  <a:xfrm>
                    <a:off x="3030541" y="652460"/>
                    <a:ext cx="239709" cy="147639"/>
                  </a:xfrm>
                  <a:custGeom>
                    <a:avLst/>
                    <a:gdLst>
                      <a:gd name="f0" fmla="val 10800000"/>
                      <a:gd name="f1" fmla="val 5400000"/>
                      <a:gd name="f2" fmla="val 180"/>
                      <a:gd name="f3" fmla="val w"/>
                      <a:gd name="f4" fmla="val h"/>
                      <a:gd name="f5" fmla="val 0"/>
                      <a:gd name="f6" fmla="val 355"/>
                      <a:gd name="f7" fmla="val 277"/>
                      <a:gd name="f8" fmla="val 10"/>
                      <a:gd name="f9" fmla="val 4"/>
                      <a:gd name="f10" fmla="val 22"/>
                      <a:gd name="f11" fmla="val 24"/>
                      <a:gd name="f12" fmla="val 14"/>
                      <a:gd name="f13" fmla="val 36"/>
                      <a:gd name="f14" fmla="val 18"/>
                      <a:gd name="f15" fmla="val 37"/>
                      <a:gd name="f16" fmla="val 19"/>
                      <a:gd name="f17" fmla="val 45"/>
                      <a:gd name="f18" fmla="val 29"/>
                      <a:gd name="f19" fmla="val 46"/>
                      <a:gd name="f20" fmla="val 30"/>
                      <a:gd name="f21" fmla="val 56"/>
                      <a:gd name="f22" fmla="val 40"/>
                      <a:gd name="f23" fmla="val 67"/>
                      <a:gd name="f24" fmla="val 38"/>
                      <a:gd name="f25" fmla="val 76"/>
                      <a:gd name="f26" fmla="val 52"/>
                      <a:gd name="f27" fmla="val 80"/>
                      <a:gd name="f28" fmla="val 58"/>
                      <a:gd name="f29" fmla="val 92"/>
                      <a:gd name="f30" fmla="val 66"/>
                      <a:gd name="f31" fmla="val 96"/>
                      <a:gd name="f32" fmla="val 79"/>
                      <a:gd name="f33" fmla="val 112"/>
                      <a:gd name="f34" fmla="val 88"/>
                      <a:gd name="f35" fmla="val 122"/>
                      <a:gd name="f36" fmla="val 98"/>
                      <a:gd name="f37" fmla="val 124"/>
                      <a:gd name="f38" fmla="val 105"/>
                      <a:gd name="f39" fmla="val 130"/>
                      <a:gd name="f40" fmla="val 136"/>
                      <a:gd name="f41" fmla="val 128"/>
                      <a:gd name="f42" fmla="val 140"/>
                      <a:gd name="f43" fmla="val 148"/>
                      <a:gd name="f44" fmla="val 132"/>
                      <a:gd name="f45" fmla="val 150"/>
                      <a:gd name="f46" fmla="val 138"/>
                      <a:gd name="f47" fmla="val 154"/>
                      <a:gd name="f48" fmla="val 161"/>
                      <a:gd name="f49" fmla="val 139"/>
                      <a:gd name="f50" fmla="val 168"/>
                      <a:gd name="f51" fmla="val 144"/>
                      <a:gd name="f52" fmla="val 176"/>
                      <a:gd name="f53" fmla="val 152"/>
                      <a:gd name="f54" fmla="val 174"/>
                      <a:gd name="f55" fmla="val 167"/>
                      <a:gd name="f56" fmla="val 173"/>
                      <a:gd name="f57" fmla="val 181"/>
                      <a:gd name="f58" fmla="val 170"/>
                      <a:gd name="f59" fmla="val 196"/>
                      <a:gd name="f60" fmla="val 171"/>
                      <a:gd name="f61" fmla="val 202"/>
                      <a:gd name="f62" fmla="val 220"/>
                      <a:gd name="f63" fmla="val 224"/>
                      <a:gd name="f64" fmla="val 185"/>
                      <a:gd name="f65" fmla="val 228"/>
                      <a:gd name="f66" fmla="val 193"/>
                      <a:gd name="f67" fmla="val 198"/>
                      <a:gd name="f68" fmla="val 232"/>
                      <a:gd name="f69" fmla="val 204"/>
                      <a:gd name="f70" fmla="val 230"/>
                      <a:gd name="f71" fmla="val 216"/>
                      <a:gd name="f72" fmla="val 234"/>
                      <a:gd name="f73" fmla="val 223"/>
                      <a:gd name="f74" fmla="val 241"/>
                      <a:gd name="f75" fmla="val 225"/>
                      <a:gd name="f76" fmla="val 245"/>
                      <a:gd name="f77" fmla="val 236"/>
                      <a:gd name="f78" fmla="val 242"/>
                      <a:gd name="f79" fmla="val 240"/>
                      <a:gd name="f80" fmla="val 254"/>
                      <a:gd name="f81" fmla="val 260"/>
                      <a:gd name="f82" fmla="val 265"/>
                      <a:gd name="f83" fmla="val 246"/>
                      <a:gd name="f84" fmla="val 272"/>
                      <a:gd name="f85" fmla="val 248"/>
                      <a:gd name="f86" fmla="val 250"/>
                      <a:gd name="f87" fmla="val 291"/>
                      <a:gd name="f88" fmla="val 252"/>
                      <a:gd name="f89" fmla="val 296"/>
                      <a:gd name="f90" fmla="val 256"/>
                      <a:gd name="f91" fmla="val 301"/>
                      <a:gd name="f92" fmla="val 314"/>
                      <a:gd name="f93" fmla="val 264"/>
                      <a:gd name="f94" fmla="val 330"/>
                      <a:gd name="f95" fmla="val 263"/>
                      <a:gd name="f96" fmla="val 338"/>
                      <a:gd name="f97" fmla="val 261"/>
                      <a:gd name="f98" fmla="val 352"/>
                      <a:gd name="f99" fmla="val 266"/>
                      <a:gd name="f100" fmla="val 275"/>
                      <a:gd name="f101" fmla="val 350"/>
                      <a:gd name="f102" fmla="val 342"/>
                      <a:gd name="f103" fmla="val 274"/>
                      <a:gd name="f104" fmla="val 336"/>
                      <a:gd name="f105" fmla="val 276"/>
                      <a:gd name="f106" fmla="val 322"/>
                      <a:gd name="f107" fmla="val 308"/>
                      <a:gd name="f108" fmla="val 300"/>
                      <a:gd name="f109" fmla="val 270"/>
                      <a:gd name="f110" fmla="val 269"/>
                      <a:gd name="f111" fmla="val 288"/>
                      <a:gd name="f112" fmla="val 259"/>
                      <a:gd name="f113" fmla="val 257"/>
                      <a:gd name="f114" fmla="val 211"/>
                      <a:gd name="f115" fmla="val 192"/>
                      <a:gd name="f116" fmla="val 172"/>
                      <a:gd name="f117" fmla="val 165"/>
                      <a:gd name="f118" fmla="val 231"/>
                      <a:gd name="f119" fmla="val 221"/>
                      <a:gd name="f120" fmla="val 160"/>
                      <a:gd name="f121" fmla="val 233"/>
                      <a:gd name="f122" fmla="val 203"/>
                      <a:gd name="f123" fmla="val 126"/>
                      <a:gd name="f124" fmla="val 200"/>
                      <a:gd name="f125" fmla="val 120"/>
                      <a:gd name="f126" fmla="val 114"/>
                      <a:gd name="f127" fmla="val 190"/>
                      <a:gd name="f128" fmla="val 108"/>
                      <a:gd name="f129" fmla="val 186"/>
                      <a:gd name="f130" fmla="val 104"/>
                      <a:gd name="f131" fmla="val 175"/>
                      <a:gd name="f132" fmla="val 94"/>
                      <a:gd name="f133" fmla="val 158"/>
                      <a:gd name="f134" fmla="val 83"/>
                      <a:gd name="f135" fmla="val 142"/>
                      <a:gd name="f136" fmla="val 85"/>
                      <a:gd name="f137" fmla="val 119"/>
                      <a:gd name="f138" fmla="val 68"/>
                      <a:gd name="f139" fmla="val 106"/>
                      <a:gd name="f140" fmla="val 64"/>
                      <a:gd name="f141" fmla="val 102"/>
                      <a:gd name="f142" fmla="val 62"/>
                      <a:gd name="f143" fmla="val 101"/>
                      <a:gd name="f144" fmla="val 59"/>
                      <a:gd name="f145" fmla="val 100"/>
                      <a:gd name="f146" fmla="val 97"/>
                      <a:gd name="f147" fmla="val 54"/>
                      <a:gd name="f148" fmla="val 73"/>
                      <a:gd name="f149" fmla="val 61"/>
                      <a:gd name="f150" fmla="val 32"/>
                      <a:gd name="f151" fmla="val 49"/>
                      <a:gd name="f152" fmla="val 31"/>
                      <a:gd name="f153" fmla="val 44"/>
                      <a:gd name="f154" fmla="val 20"/>
                      <a:gd name="f155" fmla="val 16"/>
                      <a:gd name="f156" fmla="val 27"/>
                      <a:gd name="f157" fmla="val 26"/>
                      <a:gd name="f158" fmla="val 1"/>
                      <a:gd name="f159" fmla="val 13"/>
                      <a:gd name="f160" fmla="val 5"/>
                      <a:gd name="f161" fmla="val 2"/>
                      <a:gd name="f162" fmla="+- 0 0 -90"/>
                      <a:gd name="f163" fmla="*/ f3 1 355"/>
                      <a:gd name="f164" fmla="*/ f4 1 277"/>
                      <a:gd name="f165" fmla="val f5"/>
                      <a:gd name="f166" fmla="val f6"/>
                      <a:gd name="f167" fmla="val f7"/>
                      <a:gd name="f168" fmla="*/ f162 f0 1"/>
                      <a:gd name="f169" fmla="+- f167 0 f165"/>
                      <a:gd name="f170" fmla="+- f166 0 f165"/>
                      <a:gd name="f171" fmla="*/ f168 1 f2"/>
                      <a:gd name="f172" fmla="*/ f170 1 355"/>
                      <a:gd name="f173" fmla="*/ f169 1 277"/>
                      <a:gd name="f174" fmla="*/ 0 f170 1"/>
                      <a:gd name="f175" fmla="*/ 0 f169 1"/>
                      <a:gd name="f176" fmla="+- f171 0 f1"/>
                      <a:gd name="f177" fmla="*/ f174 1 355"/>
                      <a:gd name="f178" fmla="*/ f175 1 277"/>
                      <a:gd name="f179" fmla="*/ 0 1 f172"/>
                      <a:gd name="f180" fmla="*/ f166 1 f172"/>
                      <a:gd name="f181" fmla="*/ 0 1 f173"/>
                      <a:gd name="f182" fmla="*/ f167 1 f173"/>
                      <a:gd name="f183" fmla="*/ f177 1 f172"/>
                      <a:gd name="f184" fmla="*/ f178 1 f173"/>
                      <a:gd name="f185" fmla="*/ f179 f163 1"/>
                      <a:gd name="f186" fmla="*/ f180 f163 1"/>
                      <a:gd name="f187" fmla="*/ f182 f164 1"/>
                      <a:gd name="f188" fmla="*/ f181 f164 1"/>
                      <a:gd name="f189" fmla="*/ f183 f163 1"/>
                      <a:gd name="f190" fmla="*/ f184 f164 1"/>
                    </a:gdLst>
                    <a:ahLst/>
                    <a:cxnLst>
                      <a:cxn ang="3cd4">
                        <a:pos x="hc" y="t"/>
                      </a:cxn>
                      <a:cxn ang="0">
                        <a:pos x="r" y="vc"/>
                      </a:cxn>
                      <a:cxn ang="cd4">
                        <a:pos x="hc" y="b"/>
                      </a:cxn>
                      <a:cxn ang="cd2">
                        <a:pos x="l" y="vc"/>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Lst>
                    <a:rect l="f185" t="f188" r="f186" b="f187"/>
                    <a:pathLst>
                      <a:path w="355" h="277">
                        <a:moveTo>
                          <a:pt x="f8" y="f9"/>
                        </a:moveTo>
                        <a:cubicBezTo>
                          <a:pt x="f10" y="f5"/>
                          <a:pt x="f11" y="f12"/>
                          <a:pt x="f13" y="f14"/>
                        </a:cubicBezTo>
                        <a:cubicBezTo>
                          <a:pt x="f15" y="f16"/>
                          <a:pt x="f17" y="f18"/>
                          <a:pt x="f19" y="f20"/>
                        </a:cubicBezTo>
                        <a:cubicBezTo>
                          <a:pt x="f21" y="f22"/>
                          <a:pt x="f23" y="f24"/>
                          <a:pt x="f25" y="f26"/>
                        </a:cubicBezTo>
                        <a:cubicBezTo>
                          <a:pt x="f27" y="f28"/>
                          <a:pt x="f29" y="f30"/>
                          <a:pt x="f29" y="f30"/>
                        </a:cubicBezTo>
                        <a:cubicBezTo>
                          <a:pt x="f31" y="f32"/>
                          <a:pt x="f33" y="f34"/>
                          <a:pt x="f35" y="f36"/>
                        </a:cubicBezTo>
                        <a:cubicBezTo>
                          <a:pt x="f37" y="f38"/>
                          <a:pt x="f39" y="f37"/>
                          <a:pt x="f40" y="f41"/>
                        </a:cubicBezTo>
                        <a:cubicBezTo>
                          <a:pt x="f42" y="f39"/>
                          <a:pt x="f43" y="f44"/>
                          <a:pt x="f43" y="f44"/>
                        </a:cubicBezTo>
                        <a:cubicBezTo>
                          <a:pt x="f45" y="f46"/>
                          <a:pt x="f47" y="f45"/>
                          <a:pt x="f47" y="f45"/>
                        </a:cubicBezTo>
                        <a:cubicBezTo>
                          <a:pt x="f48" y="f49"/>
                          <a:pt x="f50" y="f51"/>
                          <a:pt x="f52" y="f53"/>
                        </a:cubicBezTo>
                        <a:cubicBezTo>
                          <a:pt x="f54" y="f55"/>
                          <a:pt x="f56" y="f57"/>
                          <a:pt x="f58" y="f59"/>
                        </a:cubicBezTo>
                        <a:cubicBezTo>
                          <a:pt x="f60" y="f61"/>
                          <a:pt x="f54" y="f62"/>
                          <a:pt x="f2" y="f63"/>
                        </a:cubicBezTo>
                        <a:cubicBezTo>
                          <a:pt x="f64" y="f65"/>
                          <a:pt x="f66" y="f65"/>
                          <a:pt x="f67" y="f68"/>
                        </a:cubicBezTo>
                        <a:cubicBezTo>
                          <a:pt x="f69" y="f70"/>
                          <a:pt x="f71" y="f72"/>
                          <a:pt x="f71" y="f72"/>
                        </a:cubicBezTo>
                        <a:cubicBezTo>
                          <a:pt x="f73" y="f74"/>
                          <a:pt x="f75" y="f76"/>
                          <a:pt x="f77" y="f78"/>
                        </a:cubicBezTo>
                        <a:cubicBezTo>
                          <a:pt x="f78" y="f79"/>
                          <a:pt x="f80" y="f77"/>
                          <a:pt x="f80" y="f77"/>
                        </a:cubicBezTo>
                        <a:cubicBezTo>
                          <a:pt x="f81" y="f79"/>
                          <a:pt x="f82" y="f83"/>
                          <a:pt x="f84" y="f85"/>
                        </a:cubicBezTo>
                        <a:cubicBezTo>
                          <a:pt x="f7" y="f86"/>
                          <a:pt x="f87" y="f88"/>
                          <a:pt x="f89" y="f90"/>
                        </a:cubicBezTo>
                        <a:cubicBezTo>
                          <a:pt x="f91" y="f81"/>
                          <a:pt x="f92" y="f93"/>
                          <a:pt x="f92" y="f93"/>
                        </a:cubicBezTo>
                        <a:cubicBezTo>
                          <a:pt x="f94" y="f95"/>
                          <a:pt x="f96" y="f97"/>
                          <a:pt x="f98" y="f99"/>
                        </a:cubicBezTo>
                        <a:cubicBezTo>
                          <a:pt x="f6" y="f100"/>
                          <a:pt x="f101" y="f7"/>
                          <a:pt x="f102" y="f103"/>
                        </a:cubicBezTo>
                        <a:cubicBezTo>
                          <a:pt x="f104" y="f105"/>
                          <a:pt x="f106" y="f84"/>
                          <a:pt x="f106" y="f84"/>
                        </a:cubicBezTo>
                        <a:cubicBezTo>
                          <a:pt x="f92" y="f100"/>
                          <a:pt x="f107" y="f84"/>
                          <a:pt x="f108" y="f109"/>
                        </a:cubicBezTo>
                        <a:cubicBezTo>
                          <a:pt x="f89" y="f110"/>
                          <a:pt x="f111" y="f99"/>
                          <a:pt x="f111" y="f99"/>
                        </a:cubicBezTo>
                        <a:cubicBezTo>
                          <a:pt x="f105" y="f109"/>
                          <a:pt x="f93" y="f99"/>
                          <a:pt x="f88" y="f93"/>
                        </a:cubicBezTo>
                        <a:cubicBezTo>
                          <a:pt x="f76" y="f112"/>
                          <a:pt x="f78" y="f113"/>
                          <a:pt x="f72" y="f81"/>
                        </a:cubicBezTo>
                        <a:cubicBezTo>
                          <a:pt x="f114" y="f88"/>
                          <a:pt x="f115" y="f90"/>
                          <a:pt x="f116" y="f78"/>
                        </a:cubicBezTo>
                        <a:cubicBezTo>
                          <a:pt x="f117" y="f118"/>
                          <a:pt x="f52" y="f119"/>
                          <a:pt x="f120" y="f71"/>
                        </a:cubicBezTo>
                        <a:cubicBezTo>
                          <a:pt x="f47" y="f121"/>
                          <a:pt x="f40" y="f122"/>
                          <a:pt x="f123" y="f124"/>
                        </a:cubicBezTo>
                        <a:cubicBezTo>
                          <a:pt x="f125" y="f59"/>
                          <a:pt x="f126" y="f127"/>
                          <a:pt x="f128" y="f129"/>
                        </a:cubicBezTo>
                        <a:cubicBezTo>
                          <a:pt x="f130" y="f131"/>
                          <a:pt x="f130" y="f117"/>
                          <a:pt x="f132" y="f133"/>
                        </a:cubicBezTo>
                        <a:cubicBezTo>
                          <a:pt x="f134" y="f135"/>
                          <a:pt x="f136" y="f137"/>
                          <a:pt x="f138" y="f128"/>
                        </a:cubicBezTo>
                        <a:cubicBezTo>
                          <a:pt x="f23" y="f139"/>
                          <a:pt x="f30" y="f130"/>
                          <a:pt x="f140" y="f141"/>
                        </a:cubicBezTo>
                        <a:cubicBezTo>
                          <a:pt x="f142" y="f143"/>
                          <a:pt x="f144" y="f141"/>
                          <a:pt x="f28" y="f145"/>
                        </a:cubicBezTo>
                        <a:cubicBezTo>
                          <a:pt x="f21" y="f146"/>
                          <a:pt x="f147" y="f34"/>
                          <a:pt x="f147" y="f34"/>
                        </a:cubicBezTo>
                        <a:cubicBezTo>
                          <a:pt x="f144" y="f148"/>
                          <a:pt x="f26" y="f149"/>
                          <a:pt x="f24" y="f28"/>
                        </a:cubicBezTo>
                        <a:cubicBezTo>
                          <a:pt x="f150" y="f151"/>
                          <a:pt x="f152" y="f153"/>
                          <a:pt x="f154" y="f22"/>
                        </a:cubicBezTo>
                        <a:cubicBezTo>
                          <a:pt x="f155" y="f156"/>
                          <a:pt x="f155" y="f157"/>
                          <a:pt x="f9" y="f10"/>
                        </a:cubicBezTo>
                        <a:cubicBezTo>
                          <a:pt x="f158" y="f159"/>
                          <a:pt x="f5" y="f160"/>
                          <a:pt x="f8" y="f161"/>
                        </a:cubicBezTo>
                        <a:cubicBezTo>
                          <a:pt x="f14" y="f160"/>
                          <a:pt x="f14"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9" name="Freeform 19">
                    <a:extLst>
                      <a:ext uri="{FF2B5EF4-FFF2-40B4-BE49-F238E27FC236}">
                        <a16:creationId xmlns:a16="http://schemas.microsoft.com/office/drawing/2014/main" id="{8F8F0952-881E-514F-AD29-823FD4C35A6D}"/>
                      </a:ext>
                    </a:extLst>
                  </p:cNvPr>
                  <p:cNvSpPr/>
                  <p:nvPr/>
                </p:nvSpPr>
                <p:spPr>
                  <a:xfrm>
                    <a:off x="3176589" y="642942"/>
                    <a:ext cx="106363" cy="107954"/>
                  </a:xfrm>
                  <a:custGeom>
                    <a:avLst/>
                    <a:gdLst>
                      <a:gd name="f0" fmla="val 10800000"/>
                      <a:gd name="f1" fmla="val 5400000"/>
                      <a:gd name="f2" fmla="val 180"/>
                      <a:gd name="f3" fmla="val w"/>
                      <a:gd name="f4" fmla="val h"/>
                      <a:gd name="f5" fmla="val 0"/>
                      <a:gd name="f6" fmla="val 156"/>
                      <a:gd name="f7" fmla="val 206"/>
                      <a:gd name="f8" fmla="val 54"/>
                      <a:gd name="f9" fmla="val 66"/>
                      <a:gd name="f10" fmla="val 58"/>
                      <a:gd name="f11" fmla="val 63"/>
                      <a:gd name="f12" fmla="val 64"/>
                      <a:gd name="f13" fmla="val 67"/>
                      <a:gd name="f14" fmla="val 56"/>
                      <a:gd name="f15" fmla="val 53"/>
                      <a:gd name="f16" fmla="val 68"/>
                      <a:gd name="f17" fmla="val 52"/>
                      <a:gd name="f18" fmla="val 71"/>
                      <a:gd name="f19" fmla="val 49"/>
                      <a:gd name="f20" fmla="val 80"/>
                      <a:gd name="f21" fmla="val 44"/>
                      <a:gd name="f22" fmla="val 113"/>
                      <a:gd name="f23" fmla="val 55"/>
                      <a:gd name="f24" fmla="val 85"/>
                      <a:gd name="f25" fmla="val 29"/>
                      <a:gd name="f26" fmla="val 106"/>
                      <a:gd name="f27" fmla="val 22"/>
                      <a:gd name="f28" fmla="val 110"/>
                      <a:gd name="f29" fmla="val 17"/>
                      <a:gd name="f30" fmla="val 108"/>
                      <a:gd name="f31" fmla="val 9"/>
                      <a:gd name="f32" fmla="val 112"/>
                      <a:gd name="f33" fmla="val 4"/>
                      <a:gd name="f34" fmla="val 115"/>
                      <a:gd name="f35" fmla="val 1"/>
                      <a:gd name="f36" fmla="val 124"/>
                      <a:gd name="f37" fmla="val 138"/>
                      <a:gd name="f38" fmla="val 14"/>
                      <a:gd name="f39" fmla="val 126"/>
                      <a:gd name="f40" fmla="val 23"/>
                      <a:gd name="f41" fmla="val 150"/>
                      <a:gd name="f42" fmla="val 28"/>
                      <a:gd name="f43" fmla="val 36"/>
                      <a:gd name="f44" fmla="val 154"/>
                      <a:gd name="f45" fmla="val 39"/>
                      <a:gd name="f46" fmla="val 146"/>
                      <a:gd name="f47" fmla="val 141"/>
                      <a:gd name="f48" fmla="val 135"/>
                      <a:gd name="f49" fmla="val 61"/>
                      <a:gd name="f50" fmla="val 118"/>
                      <a:gd name="f51" fmla="val 75"/>
                      <a:gd name="f52" fmla="val 128"/>
                      <a:gd name="f53" fmla="val 83"/>
                      <a:gd name="f54" fmla="val 132"/>
                      <a:gd name="f55" fmla="val 94"/>
                      <a:gd name="f56" fmla="val 129"/>
                      <a:gd name="f57" fmla="val 103"/>
                      <a:gd name="f58" fmla="val 105"/>
                      <a:gd name="f59" fmla="val 142"/>
                      <a:gd name="f60" fmla="val 145"/>
                      <a:gd name="f61" fmla="val 119"/>
                      <a:gd name="f62" fmla="val 120"/>
                      <a:gd name="f63" fmla="val 139"/>
                      <a:gd name="f64" fmla="val 133"/>
                      <a:gd name="f65" fmla="val 116"/>
                      <a:gd name="f66" fmla="val 122"/>
                      <a:gd name="f67" fmla="val 136"/>
                      <a:gd name="f68" fmla="val 151"/>
                      <a:gd name="f69" fmla="val 152"/>
                      <a:gd name="f70" fmla="val 104"/>
                      <a:gd name="f71" fmla="val 107"/>
                      <a:gd name="f72" fmla="val 167"/>
                      <a:gd name="f73" fmla="val 191"/>
                      <a:gd name="f74" fmla="val 100"/>
                      <a:gd name="f75" fmla="val 198"/>
                      <a:gd name="f76" fmla="val 96"/>
                      <a:gd name="f77" fmla="val 200"/>
                      <a:gd name="f78" fmla="val 92"/>
                      <a:gd name="f79" fmla="val 88"/>
                      <a:gd name="f80" fmla="val 202"/>
                      <a:gd name="f81" fmla="val 86"/>
                      <a:gd name="f82" fmla="val 203"/>
                      <a:gd name="f83" fmla="val 84"/>
                      <a:gd name="f84" fmla="val 205"/>
                      <a:gd name="f85" fmla="val 82"/>
                      <a:gd name="f86" fmla="val 77"/>
                      <a:gd name="f87" fmla="val 204"/>
                      <a:gd name="f88" fmla="val 76"/>
                      <a:gd name="f89" fmla="val 74"/>
                      <a:gd name="f90" fmla="val 72"/>
                      <a:gd name="f91" fmla="val 190"/>
                      <a:gd name="f92" fmla="val 189"/>
                      <a:gd name="f93" fmla="val 60"/>
                      <a:gd name="f94" fmla="val 186"/>
                      <a:gd name="f95" fmla="val 188"/>
                      <a:gd name="f96" fmla="val 192"/>
                      <a:gd name="f97" fmla="val 42"/>
                      <a:gd name="f98" fmla="val 194"/>
                      <a:gd name="f99" fmla="val 34"/>
                      <a:gd name="f100" fmla="val 37"/>
                      <a:gd name="f101" fmla="val 183"/>
                      <a:gd name="f102" fmla="val 12"/>
                      <a:gd name="f103" fmla="val 181"/>
                      <a:gd name="f104" fmla="val 19"/>
                      <a:gd name="f105" fmla="val 161"/>
                      <a:gd name="f106" fmla="val 10"/>
                      <a:gd name="f107" fmla="val 148"/>
                      <a:gd name="f108" fmla="val 5"/>
                      <a:gd name="f109" fmla="val 121"/>
                      <a:gd name="f110" fmla="val 11"/>
                      <a:gd name="f111" fmla="val 147"/>
                      <a:gd name="f112" fmla="val 130"/>
                      <a:gd name="f113" fmla="val 2"/>
                      <a:gd name="f114" fmla="val 95"/>
                      <a:gd name="f115" fmla="val 20"/>
                      <a:gd name="f116" fmla="val 32"/>
                      <a:gd name="f117" fmla="val 35"/>
                      <a:gd name="f118" fmla="val 48"/>
                      <a:gd name="f119" fmla="val 73"/>
                      <a:gd name="f120" fmla="val 70"/>
                      <a:gd name="f121" fmla="val 57"/>
                      <a:gd name="f122" fmla="val 62"/>
                      <a:gd name="f123" fmla="+- 0 0 -90"/>
                      <a:gd name="f124" fmla="*/ f3 1 156"/>
                      <a:gd name="f125" fmla="*/ f4 1 206"/>
                      <a:gd name="f126" fmla="val f5"/>
                      <a:gd name="f127" fmla="val f6"/>
                      <a:gd name="f128" fmla="val f7"/>
                      <a:gd name="f129" fmla="*/ f123 f0 1"/>
                      <a:gd name="f130" fmla="+- f128 0 f126"/>
                      <a:gd name="f131" fmla="+- f127 0 f126"/>
                      <a:gd name="f132" fmla="*/ f129 1 f2"/>
                      <a:gd name="f133" fmla="*/ f131 1 156"/>
                      <a:gd name="f134" fmla="*/ f130 1 206"/>
                      <a:gd name="f135" fmla="*/ 0 f131 1"/>
                      <a:gd name="f136" fmla="*/ 0 f130 1"/>
                      <a:gd name="f137" fmla="+- f132 0 f1"/>
                      <a:gd name="f138" fmla="*/ f135 1 156"/>
                      <a:gd name="f139" fmla="*/ f136 1 206"/>
                      <a:gd name="f140" fmla="*/ 0 1 f133"/>
                      <a:gd name="f141" fmla="*/ f127 1 f133"/>
                      <a:gd name="f142" fmla="*/ 0 1 f134"/>
                      <a:gd name="f143" fmla="*/ f128 1 f134"/>
                      <a:gd name="f144" fmla="*/ f138 1 f133"/>
                      <a:gd name="f145" fmla="*/ f139 1 f134"/>
                      <a:gd name="f146" fmla="*/ f140 f124 1"/>
                      <a:gd name="f147" fmla="*/ f141 f124 1"/>
                      <a:gd name="f148" fmla="*/ f143 f125 1"/>
                      <a:gd name="f149" fmla="*/ f142 f125 1"/>
                      <a:gd name="f150" fmla="*/ f144 f124 1"/>
                      <a:gd name="f151" fmla="*/ f145 f125 1"/>
                    </a:gdLst>
                    <a:ahLst/>
                    <a:cxnLst>
                      <a:cxn ang="3cd4">
                        <a:pos x="hc" y="t"/>
                      </a:cxn>
                      <a:cxn ang="0">
                        <a:pos x="r" y="vc"/>
                      </a:cxn>
                      <a:cxn ang="cd4">
                        <a:pos x="hc" y="b"/>
                      </a:cxn>
                      <a:cxn ang="cd2">
                        <a:pos x="l" y="vc"/>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Lst>
                    <a:rect l="f146" t="f149" r="f147" b="f148"/>
                    <a:pathLst>
                      <a:path w="156" h="206">
                        <a:moveTo>
                          <a:pt x="f8" y="f9"/>
                        </a:moveTo>
                        <a:cubicBezTo>
                          <a:pt x="f10" y="f11"/>
                          <a:pt x="f12" y="f11"/>
                          <a:pt x="f9" y="f10"/>
                        </a:cubicBezTo>
                        <a:cubicBezTo>
                          <a:pt x="f13" y="f14"/>
                          <a:pt x="f13" y="f15"/>
                          <a:pt x="f16" y="f17"/>
                        </a:cubicBezTo>
                        <a:cubicBezTo>
                          <a:pt x="f18" y="f19"/>
                          <a:pt x="f20" y="f21"/>
                          <a:pt x="f20" y="f21"/>
                        </a:cubicBezTo>
                        <a:cubicBezTo>
                          <a:pt x="f22" y="f23"/>
                          <a:pt x="f24" y="f25"/>
                          <a:pt x="f26" y="f27"/>
                        </a:cubicBezTo>
                        <a:cubicBezTo>
                          <a:pt x="f28" y="f29"/>
                          <a:pt x="f30" y="f31"/>
                          <a:pt x="f32" y="f33"/>
                        </a:cubicBezTo>
                        <a:cubicBezTo>
                          <a:pt x="f34" y="f35"/>
                          <a:pt x="f36" y="f5"/>
                          <a:pt x="f36" y="f5"/>
                        </a:cubicBezTo>
                        <a:cubicBezTo>
                          <a:pt x="f37" y="f38"/>
                          <a:pt x="f39" y="f40"/>
                          <a:pt x="f41" y="f42"/>
                        </a:cubicBezTo>
                        <a:cubicBezTo>
                          <a:pt x="f6" y="f43"/>
                          <a:pt x="f44" y="f45"/>
                          <a:pt x="f46" y="f21"/>
                        </a:cubicBezTo>
                        <a:cubicBezTo>
                          <a:pt x="f47" y="f17"/>
                          <a:pt x="f48" y="f49"/>
                          <a:pt x="f39" y="f12"/>
                        </a:cubicBezTo>
                        <a:cubicBezTo>
                          <a:pt x="f50" y="f51"/>
                          <a:pt x="f52" y="f53"/>
                          <a:pt x="f54" y="f55"/>
                        </a:cubicBezTo>
                        <a:cubicBezTo>
                          <a:pt x="f56" y="f57"/>
                          <a:pt x="f48" y="f58"/>
                          <a:pt x="f59" y="f28"/>
                        </a:cubicBezTo>
                        <a:cubicBezTo>
                          <a:pt x="f60" y="f61"/>
                          <a:pt x="f47" y="f62"/>
                          <a:pt x="f46" y="f52"/>
                        </a:cubicBezTo>
                        <a:cubicBezTo>
                          <a:pt x="f59" y="f63"/>
                          <a:pt x="f48" y="f64"/>
                          <a:pt x="f52" y="f52"/>
                        </a:cubicBezTo>
                        <a:cubicBezTo>
                          <a:pt x="f65" y="f54"/>
                          <a:pt x="f66" y="f67"/>
                          <a:pt x="f65" y="f46"/>
                        </a:cubicBezTo>
                        <a:cubicBezTo>
                          <a:pt x="f22" y="f68"/>
                          <a:pt x="f30" y="f69"/>
                          <a:pt x="f70" y="f6"/>
                        </a:cubicBezTo>
                        <a:cubicBezTo>
                          <a:pt x="f71" y="f72"/>
                          <a:pt x="f32" y="f73"/>
                          <a:pt x="f74" y="f75"/>
                        </a:cubicBezTo>
                        <a:cubicBezTo>
                          <a:pt x="f76" y="f77"/>
                          <a:pt x="f78" y="f77"/>
                          <a:pt x="f79" y="f80"/>
                        </a:cubicBezTo>
                        <a:cubicBezTo>
                          <a:pt x="f81" y="f82"/>
                          <a:pt x="f83" y="f84"/>
                          <a:pt x="f85" y="f7"/>
                        </a:cubicBezTo>
                        <a:cubicBezTo>
                          <a:pt x="f20" y="f84"/>
                          <a:pt x="f86" y="f87"/>
                          <a:pt x="f88" y="f80"/>
                        </a:cubicBezTo>
                        <a:cubicBezTo>
                          <a:pt x="f89" y="f75"/>
                          <a:pt x="f88" y="f73"/>
                          <a:pt x="f90" y="f91"/>
                        </a:cubicBezTo>
                        <a:cubicBezTo>
                          <a:pt x="f16" y="f92"/>
                          <a:pt x="f93" y="f94"/>
                          <a:pt x="f93" y="f94"/>
                        </a:cubicBezTo>
                        <a:cubicBezTo>
                          <a:pt x="f15" y="f95"/>
                          <a:pt x="f19" y="f96"/>
                          <a:pt x="f97" y="f98"/>
                        </a:cubicBezTo>
                        <a:cubicBezTo>
                          <a:pt x="f99" y="f92"/>
                          <a:pt x="f100" y="f101"/>
                          <a:pt x="f42" y="f94"/>
                        </a:cubicBezTo>
                        <a:cubicBezTo>
                          <a:pt x="f102" y="f103"/>
                          <a:pt x="f104" y="f105"/>
                          <a:pt x="f106" y="f107"/>
                        </a:cubicBezTo>
                        <a:cubicBezTo>
                          <a:pt x="f108" y="f109"/>
                          <a:pt x="f110" y="f111"/>
                          <a:pt x="f33" y="f112"/>
                        </a:cubicBezTo>
                        <a:cubicBezTo>
                          <a:pt x="f113" y="f39"/>
                          <a:pt x="f5" y="f50"/>
                          <a:pt x="f5" y="f50"/>
                        </a:cubicBezTo>
                        <a:cubicBezTo>
                          <a:pt x="f113" y="f114"/>
                          <a:pt x="f5" y="f53"/>
                          <a:pt x="f115" y="f76"/>
                        </a:cubicBezTo>
                        <a:cubicBezTo>
                          <a:pt x="f40" y="f58"/>
                          <a:pt x="f40" y="f28"/>
                          <a:pt x="f116" y="f70"/>
                        </a:cubicBezTo>
                        <a:cubicBezTo>
                          <a:pt x="f117" y="f114"/>
                          <a:pt x="f25" y="f79"/>
                          <a:pt x="f99" y="f20"/>
                        </a:cubicBezTo>
                        <a:cubicBezTo>
                          <a:pt x="f43" y="f88"/>
                          <a:pt x="f118" y="f119"/>
                          <a:pt x="f17" y="f120"/>
                        </a:cubicBezTo>
                        <a:cubicBezTo>
                          <a:pt x="f121" y="f11"/>
                          <a:pt x="f10" y="f12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0" name="Freeform 20">
                    <a:extLst>
                      <a:ext uri="{FF2B5EF4-FFF2-40B4-BE49-F238E27FC236}">
                        <a16:creationId xmlns:a16="http://schemas.microsoft.com/office/drawing/2014/main" id="{4E1E2C1A-CF3D-CACF-2D59-1DE7FB194A96}"/>
                      </a:ext>
                    </a:extLst>
                  </p:cNvPr>
                  <p:cNvSpPr/>
                  <p:nvPr/>
                </p:nvSpPr>
                <p:spPr>
                  <a:xfrm>
                    <a:off x="3279779" y="692155"/>
                    <a:ext cx="74615" cy="20638"/>
                  </a:xfrm>
                  <a:custGeom>
                    <a:avLst/>
                    <a:gdLst>
                      <a:gd name="f0" fmla="val 10800000"/>
                      <a:gd name="f1" fmla="val 5400000"/>
                      <a:gd name="f2" fmla="val 180"/>
                      <a:gd name="f3" fmla="val w"/>
                      <a:gd name="f4" fmla="val h"/>
                      <a:gd name="f5" fmla="val 0"/>
                      <a:gd name="f6" fmla="val 109"/>
                      <a:gd name="f7" fmla="val 38"/>
                      <a:gd name="f8" fmla="val 4"/>
                      <a:gd name="f9" fmla="val 32"/>
                      <a:gd name="f10" fmla="val 7"/>
                      <a:gd name="f11" fmla="val 22"/>
                      <a:gd name="f12" fmla="val 14"/>
                      <a:gd name="f13" fmla="val 18"/>
                      <a:gd name="f14" fmla="val 10"/>
                      <a:gd name="f15" fmla="val 28"/>
                      <a:gd name="f16" fmla="val 12"/>
                      <a:gd name="f17" fmla="val 37"/>
                      <a:gd name="f18" fmla="val 46"/>
                      <a:gd name="f19" fmla="val 20"/>
                      <a:gd name="f20" fmla="val 62"/>
                      <a:gd name="f21" fmla="val 15"/>
                      <a:gd name="f22" fmla="val 54"/>
                      <a:gd name="f23" fmla="val 17"/>
                      <a:gd name="f24" fmla="val 72"/>
                      <a:gd name="f25" fmla="val 77"/>
                      <a:gd name="f26" fmla="val 9"/>
                      <a:gd name="f27" fmla="val 90"/>
                      <a:gd name="f28" fmla="val 6"/>
                      <a:gd name="f29" fmla="val 85"/>
                      <a:gd name="f30" fmla="val 23"/>
                      <a:gd name="f31" fmla="val 76"/>
                      <a:gd name="f32" fmla="val 26"/>
                      <a:gd name="f33" fmla="val 71"/>
                      <a:gd name="f34" fmla="val 33"/>
                      <a:gd name="f35" fmla="val 68"/>
                      <a:gd name="f36" fmla="val 35"/>
                      <a:gd name="f37" fmla="val 60"/>
                      <a:gd name="f38" fmla="val 36"/>
                      <a:gd name="f39" fmla="val 42"/>
                      <a:gd name="f40" fmla="val 30"/>
                      <a:gd name="f41" fmla="val 1"/>
                      <a:gd name="f42" fmla="val 24"/>
                      <a:gd name="f43" fmla="+- 0 0 -90"/>
                      <a:gd name="f44" fmla="*/ f3 1 109"/>
                      <a:gd name="f45" fmla="*/ f4 1 38"/>
                      <a:gd name="f46" fmla="val f5"/>
                      <a:gd name="f47" fmla="val f6"/>
                      <a:gd name="f48" fmla="val f7"/>
                      <a:gd name="f49" fmla="*/ f43 f0 1"/>
                      <a:gd name="f50" fmla="+- f48 0 f46"/>
                      <a:gd name="f51" fmla="+- f47 0 f46"/>
                      <a:gd name="f52" fmla="*/ f49 1 f2"/>
                      <a:gd name="f53" fmla="*/ f51 1 109"/>
                      <a:gd name="f54" fmla="*/ f50 1 38"/>
                      <a:gd name="f55" fmla="*/ 0 f51 1"/>
                      <a:gd name="f56" fmla="*/ 0 f50 1"/>
                      <a:gd name="f57" fmla="+- f52 0 f1"/>
                      <a:gd name="f58" fmla="*/ f55 1 109"/>
                      <a:gd name="f59" fmla="*/ f56 1 38"/>
                      <a:gd name="f60" fmla="*/ 0 1 f53"/>
                      <a:gd name="f61" fmla="*/ f47 1 f53"/>
                      <a:gd name="f62" fmla="*/ 0 1 f54"/>
                      <a:gd name="f63" fmla="*/ f48 1 f54"/>
                      <a:gd name="f64" fmla="*/ f58 1 f53"/>
                      <a:gd name="f65" fmla="*/ f59 1 f54"/>
                      <a:gd name="f66" fmla="*/ f60 f44 1"/>
                      <a:gd name="f67" fmla="*/ f61 f44 1"/>
                      <a:gd name="f68" fmla="*/ f63 f45 1"/>
                      <a:gd name="f69" fmla="*/ f62 f45 1"/>
                      <a:gd name="f70" fmla="*/ f64 f44 1"/>
                      <a:gd name="f71" fmla="*/ f65 f45 1"/>
                    </a:gdLst>
                    <a:ahLst/>
                    <a:cxnLst>
                      <a:cxn ang="3cd4">
                        <a:pos x="hc" y="t"/>
                      </a:cxn>
                      <a:cxn ang="0">
                        <a:pos x="r" y="vc"/>
                      </a:cxn>
                      <a:cxn ang="cd4">
                        <a:pos x="hc" y="b"/>
                      </a:cxn>
                      <a:cxn ang="cd2">
                        <a:pos x="l" y="vc"/>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Lst>
                    <a:rect l="f66" t="f69" r="f67" b="f68"/>
                    <a:pathLst>
                      <a:path w="109" h="38">
                        <a:moveTo>
                          <a:pt x="f8" y="f9"/>
                        </a:moveTo>
                        <a:cubicBezTo>
                          <a:pt x="f10" y="f11"/>
                          <a:pt x="f10" y="f12"/>
                          <a:pt x="f13" y="f14"/>
                        </a:cubicBezTo>
                        <a:cubicBezTo>
                          <a:pt x="f15" y="f16"/>
                          <a:pt x="f17" y="f12"/>
                          <a:pt x="f18" y="f19"/>
                        </a:cubicBezTo>
                        <a:cubicBezTo>
                          <a:pt x="f20" y="f21"/>
                          <a:pt x="f22" y="f23"/>
                          <a:pt x="f24" y="f12"/>
                        </a:cubicBezTo>
                        <a:cubicBezTo>
                          <a:pt x="f25" y="f26"/>
                          <a:pt x="f27" y="f5"/>
                          <a:pt x="f27" y="f5"/>
                        </a:cubicBezTo>
                        <a:cubicBezTo>
                          <a:pt x="f6" y="f28"/>
                          <a:pt x="f29" y="f30"/>
                          <a:pt x="f31" y="f32"/>
                        </a:cubicBezTo>
                        <a:cubicBezTo>
                          <a:pt x="f33" y="f34"/>
                          <a:pt x="f35" y="f36"/>
                          <a:pt x="f37" y="f7"/>
                        </a:cubicBezTo>
                        <a:cubicBezTo>
                          <a:pt x="f22" y="f38"/>
                          <a:pt x="f39" y="f9"/>
                          <a:pt x="f39" y="f9"/>
                        </a:cubicBezTo>
                        <a:cubicBezTo>
                          <a:pt x="f34" y="f30"/>
                          <a:pt x="f32" y="f32"/>
                          <a:pt x="f12" y="f40"/>
                        </a:cubicBezTo>
                        <a:cubicBezTo>
                          <a:pt x="f41" y="f15"/>
                          <a:pt x="f5" y="f4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1" name="Freeform 21">
                    <a:extLst>
                      <a:ext uri="{FF2B5EF4-FFF2-40B4-BE49-F238E27FC236}">
                        <a16:creationId xmlns:a16="http://schemas.microsoft.com/office/drawing/2014/main" id="{E53423C3-90FA-F215-9637-F9A374744FF6}"/>
                      </a:ext>
                    </a:extLst>
                  </p:cNvPr>
                  <p:cNvSpPr/>
                  <p:nvPr/>
                </p:nvSpPr>
                <p:spPr>
                  <a:xfrm>
                    <a:off x="3276596" y="717547"/>
                    <a:ext cx="50804" cy="53977"/>
                  </a:xfrm>
                  <a:custGeom>
                    <a:avLst/>
                    <a:gdLst>
                      <a:gd name="f0" fmla="val 10800000"/>
                      <a:gd name="f1" fmla="val 5400000"/>
                      <a:gd name="f2" fmla="val 180"/>
                      <a:gd name="f3" fmla="val w"/>
                      <a:gd name="f4" fmla="val h"/>
                      <a:gd name="f5" fmla="val 0"/>
                      <a:gd name="f6" fmla="val 76"/>
                      <a:gd name="f7" fmla="val 104"/>
                      <a:gd name="f8" fmla="val 8"/>
                      <a:gd name="f9" fmla="val 18"/>
                      <a:gd name="f10" fmla="val 10"/>
                      <a:gd name="f11" fmla="val 9"/>
                      <a:gd name="f12" fmla="val 3"/>
                      <a:gd name="f13" fmla="val 28"/>
                      <a:gd name="f14" fmla="val 25"/>
                      <a:gd name="f15" fmla="val 12"/>
                      <a:gd name="f16" fmla="val 34"/>
                      <a:gd name="f17" fmla="val 46"/>
                      <a:gd name="f18" fmla="val 16"/>
                      <a:gd name="f19" fmla="val 51"/>
                      <a:gd name="f20" fmla="val 62"/>
                      <a:gd name="f21" fmla="val 4"/>
                      <a:gd name="f22" fmla="val 56"/>
                      <a:gd name="f23" fmla="val 31"/>
                      <a:gd name="f24" fmla="val 43"/>
                      <a:gd name="f25" fmla="val 29"/>
                      <a:gd name="f26" fmla="val 54"/>
                      <a:gd name="f27" fmla="val 48"/>
                      <a:gd name="f28" fmla="val 52"/>
                      <a:gd name="f29" fmla="val 58"/>
                      <a:gd name="f30" fmla="val 60"/>
                      <a:gd name="f31" fmla="val 55"/>
                      <a:gd name="f32" fmla="val 68"/>
                      <a:gd name="f33" fmla="val 71"/>
                      <a:gd name="f34" fmla="val 74"/>
                      <a:gd name="f35" fmla="val 38"/>
                      <a:gd name="f36" fmla="val 37"/>
                      <a:gd name="f37" fmla="val 33"/>
                      <a:gd name="f38" fmla="val 50"/>
                      <a:gd name="f39" fmla="val 32"/>
                      <a:gd name="f40" fmla="val 22"/>
                      <a:gd name="f41" fmla="val 23"/>
                      <a:gd name="f42" fmla="val 53"/>
                      <a:gd name="f43" fmla="val 70"/>
                      <a:gd name="f44" fmla="val 30"/>
                      <a:gd name="f45" fmla="val 24"/>
                      <a:gd name="f46" fmla="val 84"/>
                      <a:gd name="f47" fmla="val 93"/>
                      <a:gd name="f48" fmla="val 20"/>
                      <a:gd name="f49" fmla="val 17"/>
                      <a:gd name="f50" fmla="val 103"/>
                      <a:gd name="f51" fmla="val 14"/>
                      <a:gd name="f52" fmla="val 102"/>
                      <a:gd name="f53" fmla="val 99"/>
                      <a:gd name="f54" fmla="val 90"/>
                      <a:gd name="f55" fmla="val 13"/>
                      <a:gd name="f56" fmla="val 75"/>
                      <a:gd name="f57" fmla="val 64"/>
                      <a:gd name="f58" fmla="val 1"/>
                      <a:gd name="f59" fmla="val 2"/>
                      <a:gd name="f60" fmla="val 27"/>
                      <a:gd name="f61" fmla="+- 0 0 -90"/>
                      <a:gd name="f62" fmla="*/ f3 1 76"/>
                      <a:gd name="f63" fmla="*/ f4 1 104"/>
                      <a:gd name="f64" fmla="val f5"/>
                      <a:gd name="f65" fmla="val f6"/>
                      <a:gd name="f66" fmla="val f7"/>
                      <a:gd name="f67" fmla="*/ f61 f0 1"/>
                      <a:gd name="f68" fmla="+- f66 0 f64"/>
                      <a:gd name="f69" fmla="+- f65 0 f64"/>
                      <a:gd name="f70" fmla="*/ f67 1 f2"/>
                      <a:gd name="f71" fmla="*/ f69 1 76"/>
                      <a:gd name="f72" fmla="*/ f68 1 104"/>
                      <a:gd name="f73" fmla="*/ 0 f69 1"/>
                      <a:gd name="f74" fmla="*/ 0 f68 1"/>
                      <a:gd name="f75" fmla="+- f70 0 f1"/>
                      <a:gd name="f76" fmla="*/ f73 1 76"/>
                      <a:gd name="f77" fmla="*/ f74 1 104"/>
                      <a:gd name="f78" fmla="*/ 0 1 f71"/>
                      <a:gd name="f79" fmla="*/ f65 1 f71"/>
                      <a:gd name="f80" fmla="*/ 0 1 f72"/>
                      <a:gd name="f81" fmla="*/ f66 1 f72"/>
                      <a:gd name="f82" fmla="*/ f76 1 f71"/>
                      <a:gd name="f83" fmla="*/ f77 1 f72"/>
                      <a:gd name="f84" fmla="*/ f78 f62 1"/>
                      <a:gd name="f85" fmla="*/ f79 f62 1"/>
                      <a:gd name="f86" fmla="*/ f81 f63 1"/>
                      <a:gd name="f87" fmla="*/ f80 f63 1"/>
                      <a:gd name="f88" fmla="*/ f82 f62 1"/>
                      <a:gd name="f89" fmla="*/ f83 f63 1"/>
                    </a:gdLst>
                    <a:ahLst/>
                    <a:cxnLst>
                      <a:cxn ang="3cd4">
                        <a:pos x="hc" y="t"/>
                      </a:cxn>
                      <a:cxn ang="0">
                        <a:pos x="r" y="vc"/>
                      </a:cxn>
                      <a:cxn ang="cd4">
                        <a:pos x="hc" y="b"/>
                      </a:cxn>
                      <a:cxn ang="cd2">
                        <a:pos x="l" y="vc"/>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Lst>
                    <a:rect l="f84" t="f87" r="f85" b="f86"/>
                    <a:pathLst>
                      <a:path w="76" h="104">
                        <a:moveTo>
                          <a:pt x="f8" y="f9"/>
                        </a:moveTo>
                        <a:cubicBezTo>
                          <a:pt x="f10" y="f8"/>
                          <a:pt x="f11" y="f12"/>
                          <a:pt x="f9" y="f5"/>
                        </a:cubicBezTo>
                        <a:cubicBezTo>
                          <a:pt x="f13" y="f12"/>
                          <a:pt x="f14" y="f15"/>
                          <a:pt x="f16" y="f9"/>
                        </a:cubicBezTo>
                        <a:cubicBezTo>
                          <a:pt x="f17" y="f18"/>
                          <a:pt x="f19" y="f8"/>
                          <a:pt x="f20" y="f21"/>
                        </a:cubicBezTo>
                        <a:cubicBezTo>
                          <a:pt x="f6" y="f11"/>
                          <a:pt x="f22" y="f23"/>
                          <a:pt x="f17" y="f16"/>
                        </a:cubicBezTo>
                        <a:cubicBezTo>
                          <a:pt x="f19" y="f22"/>
                          <a:pt x="f24" y="f25"/>
                          <a:pt x="f26" y="f27"/>
                        </a:cubicBezTo>
                        <a:cubicBezTo>
                          <a:pt x="f22" y="f28"/>
                          <a:pt x="f29" y="f30"/>
                          <a:pt x="f29" y="f30"/>
                        </a:cubicBezTo>
                        <a:cubicBezTo>
                          <a:pt x="f31" y="f32"/>
                          <a:pt x="f26" y="f33"/>
                          <a:pt x="f17" y="f34"/>
                        </a:cubicBezTo>
                        <a:cubicBezTo>
                          <a:pt x="f35" y="f33"/>
                          <a:pt x="f36" y="f32"/>
                          <a:pt x="f16" y="f30"/>
                        </a:cubicBezTo>
                        <a:cubicBezTo>
                          <a:pt x="f37" y="f38"/>
                          <a:pt x="f39" y="f37"/>
                          <a:pt x="f40" y="f27"/>
                        </a:cubicBezTo>
                        <a:cubicBezTo>
                          <a:pt x="f14" y="f30"/>
                          <a:pt x="f41" y="f42"/>
                          <a:pt x="f13" y="f32"/>
                        </a:cubicBezTo>
                        <a:cubicBezTo>
                          <a:pt x="f25" y="f43"/>
                          <a:pt x="f44" y="f34"/>
                          <a:pt x="f44" y="f34"/>
                        </a:cubicBezTo>
                        <a:cubicBezTo>
                          <a:pt x="f45" y="f46"/>
                          <a:pt x="f40" y="f47"/>
                          <a:pt x="f48" y="f7"/>
                        </a:cubicBezTo>
                        <a:cubicBezTo>
                          <a:pt x="f49" y="f50"/>
                          <a:pt x="f51" y="f7"/>
                          <a:pt x="f15" y="f52"/>
                        </a:cubicBezTo>
                        <a:cubicBezTo>
                          <a:pt x="f11" y="f53"/>
                          <a:pt x="f8" y="f54"/>
                          <a:pt x="f8" y="f54"/>
                        </a:cubicBezTo>
                        <a:cubicBezTo>
                          <a:pt x="f55" y="f56"/>
                          <a:pt x="f51" y="f57"/>
                          <a:pt x="f5" y="f26"/>
                        </a:cubicBezTo>
                        <a:cubicBezTo>
                          <a:pt x="f58" y="f17"/>
                          <a:pt x="f58" y="f35"/>
                          <a:pt x="f59" y="f44"/>
                        </a:cubicBezTo>
                        <a:cubicBezTo>
                          <a:pt x="f59" y="f60"/>
                          <a:pt x="f55" y="f5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2" name="Freeform 22">
                    <a:extLst>
                      <a:ext uri="{FF2B5EF4-FFF2-40B4-BE49-F238E27FC236}">
                        <a16:creationId xmlns:a16="http://schemas.microsoft.com/office/drawing/2014/main" id="{FFABA864-7F39-3279-F325-642A454A20BE}"/>
                      </a:ext>
                    </a:extLst>
                  </p:cNvPr>
                  <p:cNvSpPr/>
                  <p:nvPr/>
                </p:nvSpPr>
                <p:spPr>
                  <a:xfrm>
                    <a:off x="3362321" y="687391"/>
                    <a:ext cx="25402" cy="31747"/>
                  </a:xfrm>
                  <a:custGeom>
                    <a:avLst/>
                    <a:gdLst>
                      <a:gd name="f0" fmla="val 10800000"/>
                      <a:gd name="f1" fmla="val 5400000"/>
                      <a:gd name="f2" fmla="val 180"/>
                      <a:gd name="f3" fmla="val w"/>
                      <a:gd name="f4" fmla="val h"/>
                      <a:gd name="f5" fmla="val 0"/>
                      <a:gd name="f6" fmla="val 37"/>
                      <a:gd name="f7" fmla="val 61"/>
                      <a:gd name="f8" fmla="val 3"/>
                      <a:gd name="f9" fmla="val 28"/>
                      <a:gd name="f10" fmla="val 5"/>
                      <a:gd name="f11" fmla="val 14"/>
                      <a:gd name="f12" fmla="val 2"/>
                      <a:gd name="f13" fmla="val 7"/>
                      <a:gd name="f14" fmla="val 13"/>
                      <a:gd name="f15" fmla="val 26"/>
                      <a:gd name="f16" fmla="val 9"/>
                      <a:gd name="f17" fmla="val 23"/>
                      <a:gd name="f18" fmla="val 17"/>
                      <a:gd name="f19" fmla="val 15"/>
                      <a:gd name="f20" fmla="val 25"/>
                      <a:gd name="f21" fmla="val 31"/>
                      <a:gd name="f22" fmla="val 33"/>
                      <a:gd name="f23" fmla="val 27"/>
                      <a:gd name="f24" fmla="val 38"/>
                      <a:gd name="f25" fmla="val 30"/>
                      <a:gd name="f26" fmla="val 45"/>
                      <a:gd name="f27" fmla="val 47"/>
                      <a:gd name="f28" fmla="val 19"/>
                      <a:gd name="f29" fmla="val 44"/>
                      <a:gd name="f30" fmla="val 54"/>
                      <a:gd name="f31" fmla="val 18"/>
                      <a:gd name="f32" fmla="val 58"/>
                      <a:gd name="f33" fmla="val 50"/>
                      <a:gd name="f34" fmla="val 1"/>
                      <a:gd name="f35" fmla="val 34"/>
                      <a:gd name="f36" fmla="val 32"/>
                      <a:gd name="f37" fmla="+- 0 0 -90"/>
                      <a:gd name="f38" fmla="*/ f3 1 37"/>
                      <a:gd name="f39" fmla="*/ f4 1 61"/>
                      <a:gd name="f40" fmla="val f5"/>
                      <a:gd name="f41" fmla="val f6"/>
                      <a:gd name="f42" fmla="val f7"/>
                      <a:gd name="f43" fmla="*/ f37 f0 1"/>
                      <a:gd name="f44" fmla="+- f42 0 f40"/>
                      <a:gd name="f45" fmla="+- f41 0 f40"/>
                      <a:gd name="f46" fmla="*/ f43 1 f2"/>
                      <a:gd name="f47" fmla="*/ f45 1 37"/>
                      <a:gd name="f48" fmla="*/ f44 1 61"/>
                      <a:gd name="f49" fmla="*/ 0 f45 1"/>
                      <a:gd name="f50" fmla="*/ 0 f44 1"/>
                      <a:gd name="f51" fmla="+- f46 0 f1"/>
                      <a:gd name="f52" fmla="*/ f49 1 37"/>
                      <a:gd name="f53" fmla="*/ f50 1 61"/>
                      <a:gd name="f54" fmla="*/ 0 1 f47"/>
                      <a:gd name="f55" fmla="*/ f41 1 f47"/>
                      <a:gd name="f56" fmla="*/ 0 1 f48"/>
                      <a:gd name="f57" fmla="*/ f42 1 f48"/>
                      <a:gd name="f58" fmla="*/ f52 1 f47"/>
                      <a:gd name="f59" fmla="*/ f53 1 f48"/>
                      <a:gd name="f60" fmla="*/ f54 f38 1"/>
                      <a:gd name="f61" fmla="*/ f55 f38 1"/>
                      <a:gd name="f62" fmla="*/ f57 f39 1"/>
                      <a:gd name="f63" fmla="*/ f56 f39 1"/>
                      <a:gd name="f64" fmla="*/ f58 f38 1"/>
                      <a:gd name="f65" fmla="*/ f59 f39 1"/>
                    </a:gdLst>
                    <a:ahLst/>
                    <a:cxnLst>
                      <a:cxn ang="3cd4">
                        <a:pos x="hc" y="t"/>
                      </a:cxn>
                      <a:cxn ang="0">
                        <a:pos x="r" y="vc"/>
                      </a:cxn>
                      <a:cxn ang="cd4">
                        <a:pos x="hc" y="b"/>
                      </a:cxn>
                      <a:cxn ang="cd2">
                        <a:pos x="l" y="vc"/>
                      </a:cxn>
                      <a:cxn ang="f51">
                        <a:pos x="f64" y="f65"/>
                      </a:cxn>
                      <a:cxn ang="f51">
                        <a:pos x="f64" y="f65"/>
                      </a:cxn>
                      <a:cxn ang="f51">
                        <a:pos x="f64" y="f65"/>
                      </a:cxn>
                      <a:cxn ang="f51">
                        <a:pos x="f64" y="f65"/>
                      </a:cxn>
                      <a:cxn ang="f51">
                        <a:pos x="f64" y="f65"/>
                      </a:cxn>
                      <a:cxn ang="f51">
                        <a:pos x="f64" y="f65"/>
                      </a:cxn>
                      <a:cxn ang="f51">
                        <a:pos x="f64" y="f65"/>
                      </a:cxn>
                      <a:cxn ang="f51">
                        <a:pos x="f64" y="f65"/>
                      </a:cxn>
                    </a:cxnLst>
                    <a:rect l="f60" t="f63" r="f61" b="f62"/>
                    <a:pathLst>
                      <a:path w="37" h="61">
                        <a:moveTo>
                          <a:pt x="f8" y="f9"/>
                        </a:moveTo>
                        <a:cubicBezTo>
                          <a:pt x="f10" y="f11"/>
                          <a:pt x="f12" y="f13"/>
                          <a:pt x="f14" y="f5"/>
                        </a:cubicBezTo>
                        <a:cubicBezTo>
                          <a:pt x="f15" y="f16"/>
                          <a:pt x="f17" y="f18"/>
                          <a:pt x="f19" y="f9"/>
                        </a:cubicBezTo>
                        <a:cubicBezTo>
                          <a:pt x="f20" y="f21"/>
                          <a:pt x="f22" y="f23"/>
                          <a:pt x="f6" y="f24"/>
                        </a:cubicBezTo>
                        <a:cubicBezTo>
                          <a:pt x="f25" y="f26"/>
                          <a:pt x="f9" y="f27"/>
                          <a:pt x="f28" y="f29"/>
                        </a:cubicBezTo>
                        <a:cubicBezTo>
                          <a:pt x="f14" y="f30"/>
                          <a:pt x="f31" y="f7"/>
                          <a:pt x="f10" y="f32"/>
                        </a:cubicBezTo>
                        <a:cubicBezTo>
                          <a:pt x="f5" y="f33"/>
                          <a:pt x="f8" y="f29"/>
                          <a:pt x="f34" y="f35"/>
                        </a:cubicBezTo>
                        <a:cubicBezTo>
                          <a:pt x="f12" y="f36"/>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3" name="Freeform 23">
                    <a:extLst>
                      <a:ext uri="{FF2B5EF4-FFF2-40B4-BE49-F238E27FC236}">
                        <a16:creationId xmlns:a16="http://schemas.microsoft.com/office/drawing/2014/main" id="{ADAE31A8-8950-DF43-4840-29BFF0D7D36F}"/>
                      </a:ext>
                    </a:extLst>
                  </p:cNvPr>
                  <p:cNvSpPr/>
                  <p:nvPr/>
                </p:nvSpPr>
                <p:spPr>
                  <a:xfrm>
                    <a:off x="3368677" y="736604"/>
                    <a:ext cx="31747" cy="15873"/>
                  </a:xfrm>
                  <a:custGeom>
                    <a:avLst/>
                    <a:gdLst>
                      <a:gd name="f0" fmla="val 10800000"/>
                      <a:gd name="f1" fmla="val 5400000"/>
                      <a:gd name="f2" fmla="val 180"/>
                      <a:gd name="f3" fmla="val w"/>
                      <a:gd name="f4" fmla="val h"/>
                      <a:gd name="f5" fmla="val 0"/>
                      <a:gd name="f6" fmla="val 49"/>
                      <a:gd name="f7" fmla="val 29"/>
                      <a:gd name="f8" fmla="val 7"/>
                      <a:gd name="f9" fmla="val 15"/>
                      <a:gd name="f10" fmla="val 6"/>
                      <a:gd name="f11" fmla="val 19"/>
                      <a:gd name="f12" fmla="val 2"/>
                      <a:gd name="f13" fmla="val 45"/>
                      <a:gd name="f14" fmla="val 5"/>
                      <a:gd name="f15" fmla="val 40"/>
                      <a:gd name="f16" fmla="val 3"/>
                      <a:gd name="f17" fmla="val 16"/>
                      <a:gd name="f18" fmla="val 46"/>
                      <a:gd name="f19" fmla="val 42"/>
                      <a:gd name="f20" fmla="val 21"/>
                      <a:gd name="f21" fmla="val 35"/>
                      <a:gd name="f22" fmla="val 14"/>
                      <a:gd name="f23" fmla="val 26"/>
                      <a:gd name="f24" fmla="val 12"/>
                      <a:gd name="f25" fmla="val 10"/>
                      <a:gd name="f26" fmla="+- 0 0 -90"/>
                      <a:gd name="f27" fmla="*/ f3 1 49"/>
                      <a:gd name="f28" fmla="*/ f4 1 29"/>
                      <a:gd name="f29" fmla="val f5"/>
                      <a:gd name="f30" fmla="val f6"/>
                      <a:gd name="f31" fmla="val f7"/>
                      <a:gd name="f32" fmla="*/ f26 f0 1"/>
                      <a:gd name="f33" fmla="+- f31 0 f29"/>
                      <a:gd name="f34" fmla="+- f30 0 f29"/>
                      <a:gd name="f35" fmla="*/ f32 1 f2"/>
                      <a:gd name="f36" fmla="*/ f34 1 49"/>
                      <a:gd name="f37" fmla="*/ f33 1 29"/>
                      <a:gd name="f38" fmla="*/ 0 f34 1"/>
                      <a:gd name="f39" fmla="*/ 0 f33 1"/>
                      <a:gd name="f40" fmla="+- f35 0 f1"/>
                      <a:gd name="f41" fmla="*/ f38 1 49"/>
                      <a:gd name="f42" fmla="*/ f39 1 29"/>
                      <a:gd name="f43" fmla="*/ 0 1 f36"/>
                      <a:gd name="f44" fmla="*/ f30 1 f36"/>
                      <a:gd name="f45" fmla="*/ 0 1 f37"/>
                      <a:gd name="f46" fmla="*/ f31 1 f37"/>
                      <a:gd name="f47" fmla="*/ f41 1 f36"/>
                      <a:gd name="f48" fmla="*/ f42 1 f37"/>
                      <a:gd name="f49" fmla="*/ f43 f27 1"/>
                      <a:gd name="f50" fmla="*/ f44 f27 1"/>
                      <a:gd name="f51" fmla="*/ f46 f28 1"/>
                      <a:gd name="f52" fmla="*/ f45 f28 1"/>
                      <a:gd name="f53" fmla="*/ f47 f27 1"/>
                      <a:gd name="f54" fmla="*/ f48 f28 1"/>
                    </a:gdLst>
                    <a:ahLst/>
                    <a:cxnLst>
                      <a:cxn ang="3cd4">
                        <a:pos x="hc" y="t"/>
                      </a:cxn>
                      <a:cxn ang="0">
                        <a:pos x="r" y="vc"/>
                      </a:cxn>
                      <a:cxn ang="cd4">
                        <a:pos x="hc" y="b"/>
                      </a:cxn>
                      <a:cxn ang="cd2">
                        <a:pos x="l" y="vc"/>
                      </a:cxn>
                      <a:cxn ang="f40">
                        <a:pos x="f53" y="f54"/>
                      </a:cxn>
                      <a:cxn ang="f40">
                        <a:pos x="f53" y="f54"/>
                      </a:cxn>
                      <a:cxn ang="f40">
                        <a:pos x="f53" y="f54"/>
                      </a:cxn>
                      <a:cxn ang="f40">
                        <a:pos x="f53" y="f54"/>
                      </a:cxn>
                      <a:cxn ang="f40">
                        <a:pos x="f53" y="f54"/>
                      </a:cxn>
                      <a:cxn ang="f40">
                        <a:pos x="f53" y="f54"/>
                      </a:cxn>
                    </a:cxnLst>
                    <a:rect l="f49" t="f52" r="f50" b="f51"/>
                    <a:pathLst>
                      <a:path w="49" h="29">
                        <a:moveTo>
                          <a:pt x="f8" y="f5"/>
                        </a:moveTo>
                        <a:cubicBezTo>
                          <a:pt x="f9" y="f10"/>
                          <a:pt x="f11" y="f12"/>
                          <a:pt x="f7" y="f5"/>
                        </a:cubicBezTo>
                        <a:cubicBezTo>
                          <a:pt x="f13" y="f14"/>
                          <a:pt x="f15" y="f16"/>
                          <a:pt x="f6" y="f17"/>
                        </a:cubicBezTo>
                        <a:cubicBezTo>
                          <a:pt x="f18" y="f7"/>
                          <a:pt x="f19" y="f20"/>
                          <a:pt x="f21" y="f22"/>
                        </a:cubicBezTo>
                        <a:cubicBezTo>
                          <a:pt x="f23" y="f9"/>
                          <a:pt x="f24" y="f11"/>
                          <a:pt x="f16" y="f17"/>
                        </a:cubicBezTo>
                        <a:cubicBezTo>
                          <a:pt x="f5" y="f10"/>
                          <a:pt x="f8" y="f25"/>
                          <a:pt x="f8" y="f5"/>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4" name="Freeform 24">
                    <a:extLst>
                      <a:ext uri="{FF2B5EF4-FFF2-40B4-BE49-F238E27FC236}">
                        <a16:creationId xmlns:a16="http://schemas.microsoft.com/office/drawing/2014/main" id="{EDA02D37-1F88-C6CD-7A00-F47A002C3171}"/>
                      </a:ext>
                    </a:extLst>
                  </p:cNvPr>
                  <p:cNvSpPr/>
                  <p:nvPr/>
                </p:nvSpPr>
                <p:spPr>
                  <a:xfrm>
                    <a:off x="3402016" y="712793"/>
                    <a:ext cx="41276" cy="26983"/>
                  </a:xfrm>
                  <a:custGeom>
                    <a:avLst/>
                    <a:gdLst>
                      <a:gd name="f0" fmla="val 10800000"/>
                      <a:gd name="f1" fmla="val 5400000"/>
                      <a:gd name="f2" fmla="val 180"/>
                      <a:gd name="f3" fmla="val w"/>
                      <a:gd name="f4" fmla="val h"/>
                      <a:gd name="f5" fmla="val 0"/>
                      <a:gd name="f6" fmla="val 61"/>
                      <a:gd name="f7" fmla="val 48"/>
                      <a:gd name="f8" fmla="val 21"/>
                      <a:gd name="f9" fmla="val 38"/>
                      <a:gd name="f10" fmla="val 19"/>
                      <a:gd name="f11" fmla="val 34"/>
                      <a:gd name="f12" fmla="val 29"/>
                      <a:gd name="f13" fmla="val 15"/>
                      <a:gd name="f14" fmla="val 26"/>
                      <a:gd name="f15" fmla="val 12"/>
                      <a:gd name="f16" fmla="val 24"/>
                      <a:gd name="f17" fmla="val 3"/>
                      <a:gd name="f18" fmla="val 22"/>
                      <a:gd name="f19" fmla="val 5"/>
                      <a:gd name="f20" fmla="val 13"/>
                      <a:gd name="f21" fmla="val 8"/>
                      <a:gd name="f22" fmla="val 17"/>
                      <a:gd name="f23" fmla="val 6"/>
                      <a:gd name="f24" fmla="val 25"/>
                      <a:gd name="f25" fmla="val 37"/>
                      <a:gd name="f26" fmla="val 2"/>
                      <a:gd name="f27" fmla="val 41"/>
                      <a:gd name="f28" fmla="val 49"/>
                      <a:gd name="f29" fmla="val 10"/>
                      <a:gd name="f30" fmla="val 45"/>
                      <a:gd name="f31" fmla="val 46"/>
                      <a:gd name="f32" fmla="val 53"/>
                      <a:gd name="f33" fmla="val 20"/>
                      <a:gd name="f34" fmla="val 56"/>
                      <a:gd name="f35" fmla="val 32"/>
                      <a:gd name="f36" fmla="val 47"/>
                      <a:gd name="f37" fmla="val 42"/>
                      <a:gd name="f38" fmla="val 27"/>
                      <a:gd name="f39" fmla="val 23"/>
                      <a:gd name="f40" fmla="val 44"/>
                      <a:gd name="f41" fmla="+- 0 0 -90"/>
                      <a:gd name="f42" fmla="*/ f3 1 61"/>
                      <a:gd name="f43" fmla="*/ f4 1 48"/>
                      <a:gd name="f44" fmla="val f5"/>
                      <a:gd name="f45" fmla="val f6"/>
                      <a:gd name="f46" fmla="val f7"/>
                      <a:gd name="f47" fmla="*/ f41 f0 1"/>
                      <a:gd name="f48" fmla="+- f46 0 f44"/>
                      <a:gd name="f49" fmla="+- f45 0 f44"/>
                      <a:gd name="f50" fmla="*/ f47 1 f2"/>
                      <a:gd name="f51" fmla="*/ f49 1 61"/>
                      <a:gd name="f52" fmla="*/ f48 1 48"/>
                      <a:gd name="f53" fmla="*/ 0 f49 1"/>
                      <a:gd name="f54" fmla="*/ 0 f48 1"/>
                      <a:gd name="f55" fmla="+- f50 0 f1"/>
                      <a:gd name="f56" fmla="*/ f53 1 61"/>
                      <a:gd name="f57" fmla="*/ f54 1 48"/>
                      <a:gd name="f58" fmla="*/ 0 1 f51"/>
                      <a:gd name="f59" fmla="*/ f45 1 f51"/>
                      <a:gd name="f60" fmla="*/ 0 1 f52"/>
                      <a:gd name="f61" fmla="*/ f46 1 f52"/>
                      <a:gd name="f62" fmla="*/ f56 1 f51"/>
                      <a:gd name="f63" fmla="*/ f57 1 f52"/>
                      <a:gd name="f64" fmla="*/ f58 f42 1"/>
                      <a:gd name="f65" fmla="*/ f59 f42 1"/>
                      <a:gd name="f66" fmla="*/ f61 f43 1"/>
                      <a:gd name="f67" fmla="*/ f60 f43 1"/>
                      <a:gd name="f68" fmla="*/ f62 f42 1"/>
                      <a:gd name="f69" fmla="*/ f63 f43 1"/>
                    </a:gdLst>
                    <a:ahLst/>
                    <a:cxnLst>
                      <a:cxn ang="3cd4">
                        <a:pos x="hc" y="t"/>
                      </a:cxn>
                      <a:cxn ang="0">
                        <a:pos x="r" y="vc"/>
                      </a:cxn>
                      <a:cxn ang="cd4">
                        <a:pos x="hc" y="b"/>
                      </a:cxn>
                      <a:cxn ang="cd2">
                        <a:pos x="l" y="vc"/>
                      </a:cxn>
                      <a:cxn ang="f55">
                        <a:pos x="f68" y="f69"/>
                      </a:cxn>
                      <a:cxn ang="f55">
                        <a:pos x="f68" y="f69"/>
                      </a:cxn>
                      <a:cxn ang="f55">
                        <a:pos x="f68" y="f69"/>
                      </a:cxn>
                      <a:cxn ang="f55">
                        <a:pos x="f68" y="f69"/>
                      </a:cxn>
                      <a:cxn ang="f55">
                        <a:pos x="f68" y="f69"/>
                      </a:cxn>
                      <a:cxn ang="f55">
                        <a:pos x="f68" y="f69"/>
                      </a:cxn>
                      <a:cxn ang="f55">
                        <a:pos x="f68" y="f69"/>
                      </a:cxn>
                      <a:cxn ang="f55">
                        <a:pos x="f68" y="f69"/>
                      </a:cxn>
                      <a:cxn ang="f55">
                        <a:pos x="f68" y="f69"/>
                      </a:cxn>
                      <a:cxn ang="f55">
                        <a:pos x="f68" y="f69"/>
                      </a:cxn>
                      <a:cxn ang="f55">
                        <a:pos x="f68" y="f69"/>
                      </a:cxn>
                    </a:cxnLst>
                    <a:rect l="f64" t="f67" r="f65" b="f66"/>
                    <a:pathLst>
                      <a:path w="61" h="48">
                        <a:moveTo>
                          <a:pt x="f8" y="f9"/>
                        </a:moveTo>
                        <a:cubicBezTo>
                          <a:pt x="f10" y="f11"/>
                          <a:pt x="f10" y="f12"/>
                          <a:pt x="f13" y="f14"/>
                        </a:cubicBezTo>
                        <a:cubicBezTo>
                          <a:pt x="f15" y="f16"/>
                          <a:pt x="f17" y="f18"/>
                          <a:pt x="f17" y="f18"/>
                        </a:cubicBezTo>
                        <a:cubicBezTo>
                          <a:pt x="f5" y="f15"/>
                          <a:pt x="f19" y="f15"/>
                          <a:pt x="f20" y="f21"/>
                        </a:cubicBezTo>
                        <a:cubicBezTo>
                          <a:pt x="f22" y="f23"/>
                          <a:pt x="f24" y="f5"/>
                          <a:pt x="f24" y="f5"/>
                        </a:cubicBezTo>
                        <a:cubicBezTo>
                          <a:pt x="f25" y="f26"/>
                          <a:pt x="f27" y="f26"/>
                          <a:pt x="f28" y="f29"/>
                        </a:cubicBezTo>
                        <a:cubicBezTo>
                          <a:pt x="f30" y="f8"/>
                          <a:pt x="f31" y="f15"/>
                          <a:pt x="f32" y="f33"/>
                        </a:cubicBezTo>
                        <a:cubicBezTo>
                          <a:pt x="f34" y="f16"/>
                          <a:pt x="f6" y="f35"/>
                          <a:pt x="f6" y="f35"/>
                        </a:cubicBezTo>
                        <a:cubicBezTo>
                          <a:pt x="f34" y="f36"/>
                          <a:pt x="f32" y="f37"/>
                          <a:pt x="f27" y="f9"/>
                        </a:cubicBezTo>
                        <a:cubicBezTo>
                          <a:pt x="f38" y="f36"/>
                          <a:pt x="f11" y="f7"/>
                          <a:pt x="f39" y="f40"/>
                        </a:cubicBezTo>
                        <a:cubicBezTo>
                          <a:pt x="f18" y="f37"/>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5" name="Freeform 25">
                    <a:extLst>
                      <a:ext uri="{FF2B5EF4-FFF2-40B4-BE49-F238E27FC236}">
                        <a16:creationId xmlns:a16="http://schemas.microsoft.com/office/drawing/2014/main" id="{D1B19041-5F72-5B9A-BB2F-152482C59E7E}"/>
                      </a:ext>
                    </a:extLst>
                  </p:cNvPr>
                  <p:cNvSpPr/>
                  <p:nvPr/>
                </p:nvSpPr>
                <p:spPr>
                  <a:xfrm>
                    <a:off x="3413126" y="725484"/>
                    <a:ext cx="193679" cy="96834"/>
                  </a:xfrm>
                  <a:custGeom>
                    <a:avLst/>
                    <a:gdLst>
                      <a:gd name="f0" fmla="val 10800000"/>
                      <a:gd name="f1" fmla="val 5400000"/>
                      <a:gd name="f2" fmla="val 180"/>
                      <a:gd name="f3" fmla="val w"/>
                      <a:gd name="f4" fmla="val h"/>
                      <a:gd name="f5" fmla="val 0"/>
                      <a:gd name="f6" fmla="val 286"/>
                      <a:gd name="f7" fmla="val 182"/>
                      <a:gd name="f8" fmla="val 46"/>
                      <a:gd name="f9" fmla="val 28"/>
                      <a:gd name="f10" fmla="val 41"/>
                      <a:gd name="f11" fmla="val 14"/>
                      <a:gd name="f12" fmla="val 17"/>
                      <a:gd name="f13" fmla="val 36"/>
                      <a:gd name="f14" fmla="val 31"/>
                      <a:gd name="f15" fmla="val 26"/>
                      <a:gd name="f16" fmla="val 30"/>
                      <a:gd name="f17" fmla="val 12"/>
                      <a:gd name="f18" fmla="val 25"/>
                      <a:gd name="f19" fmla="val 19"/>
                      <a:gd name="f20" fmla="val 21"/>
                      <a:gd name="f21" fmla="val 24"/>
                      <a:gd name="f22" fmla="val 2"/>
                      <a:gd name="f23" fmla="val 33"/>
                      <a:gd name="f24" fmla="val 37"/>
                      <a:gd name="f25" fmla="val 10"/>
                      <a:gd name="f26" fmla="val 42"/>
                      <a:gd name="f27" fmla="val 49"/>
                      <a:gd name="f28" fmla="val 55"/>
                      <a:gd name="f29" fmla="val 16"/>
                      <a:gd name="f30" fmla="val 62"/>
                      <a:gd name="f31" fmla="val 59"/>
                      <a:gd name="f32" fmla="val 27"/>
                      <a:gd name="f33" fmla="val 57"/>
                      <a:gd name="f34" fmla="val 48"/>
                      <a:gd name="f35" fmla="val 47"/>
                      <a:gd name="f36" fmla="val 43"/>
                      <a:gd name="f37" fmla="val 44"/>
                      <a:gd name="f38" fmla="val 52"/>
                      <a:gd name="f39" fmla="val 56"/>
                      <a:gd name="f40" fmla="val 74"/>
                      <a:gd name="f41" fmla="val 65"/>
                      <a:gd name="f42" fmla="val 70"/>
                      <a:gd name="f43" fmla="val 77"/>
                      <a:gd name="f44" fmla="val 64"/>
                      <a:gd name="f45" fmla="val 88"/>
                      <a:gd name="f46" fmla="val 72"/>
                      <a:gd name="f47" fmla="val 96"/>
                      <a:gd name="f48" fmla="val 84"/>
                      <a:gd name="f49" fmla="val 102"/>
                      <a:gd name="f50" fmla="val 87"/>
                      <a:gd name="f51" fmla="val 106"/>
                      <a:gd name="f52" fmla="val 105"/>
                      <a:gd name="f53" fmla="val 109"/>
                      <a:gd name="f54" fmla="val 115"/>
                      <a:gd name="f55" fmla="val 104"/>
                      <a:gd name="f56" fmla="val 122"/>
                      <a:gd name="f57" fmla="val 103"/>
                      <a:gd name="f58" fmla="val 126"/>
                      <a:gd name="f59" fmla="val 94"/>
                      <a:gd name="f60" fmla="val 132"/>
                      <a:gd name="f61" fmla="val 98"/>
                      <a:gd name="f62" fmla="val 134"/>
                      <a:gd name="f63" fmla="val 137"/>
                      <a:gd name="f64" fmla="val 128"/>
                      <a:gd name="f65" fmla="val 130"/>
                      <a:gd name="f66" fmla="val 131"/>
                      <a:gd name="f67" fmla="val 133"/>
                      <a:gd name="f68" fmla="val 135"/>
                      <a:gd name="f69" fmla="val 140"/>
                      <a:gd name="f70" fmla="val 148"/>
                      <a:gd name="f71" fmla="val 145"/>
                      <a:gd name="f72" fmla="val 159"/>
                      <a:gd name="f73" fmla="val 168"/>
                      <a:gd name="f74" fmla="val 170"/>
                      <a:gd name="f75" fmla="val 147"/>
                      <a:gd name="f76" fmla="val 173"/>
                      <a:gd name="f77" fmla="val 174"/>
                      <a:gd name="f78" fmla="val 146"/>
                      <a:gd name="f79" fmla="val 176"/>
                      <a:gd name="f80" fmla="val 142"/>
                      <a:gd name="f81" fmla="val 164"/>
                      <a:gd name="f82" fmla="val 136"/>
                      <a:gd name="f83" fmla="val 171"/>
                      <a:gd name="f84" fmla="val 175"/>
                      <a:gd name="f85" fmla="val 178"/>
                      <a:gd name="f86" fmla="val 186"/>
                      <a:gd name="f87" fmla="val 118"/>
                      <a:gd name="f88" fmla="val 189"/>
                      <a:gd name="f89" fmla="val 119"/>
                      <a:gd name="f90" fmla="val 199"/>
                      <a:gd name="f91" fmla="val 120"/>
                      <a:gd name="f92" fmla="val 202"/>
                      <a:gd name="f93" fmla="val 206"/>
                      <a:gd name="f94" fmla="val 124"/>
                      <a:gd name="f95" fmla="val 214"/>
                      <a:gd name="f96" fmla="val 224"/>
                      <a:gd name="f97" fmla="val 228"/>
                      <a:gd name="f98" fmla="val 158"/>
                      <a:gd name="f99" fmla="val 244"/>
                      <a:gd name="f100" fmla="val 250"/>
                      <a:gd name="f101" fmla="val 172"/>
                      <a:gd name="f102" fmla="val 262"/>
                      <a:gd name="f103" fmla="val 265"/>
                      <a:gd name="f104" fmla="val 284"/>
                      <a:gd name="f105" fmla="val 283"/>
                      <a:gd name="f106" fmla="val 268"/>
                      <a:gd name="f107" fmla="val 160"/>
                      <a:gd name="f108" fmla="val 261"/>
                      <a:gd name="f109" fmla="val 150"/>
                      <a:gd name="f110" fmla="val 270"/>
                      <a:gd name="f111" fmla="val 143"/>
                      <a:gd name="f112" fmla="val 256"/>
                      <a:gd name="f113" fmla="val 138"/>
                      <a:gd name="f114" fmla="val 254"/>
                      <a:gd name="f115" fmla="val 251"/>
                      <a:gd name="f116" fmla="val 248"/>
                      <a:gd name="f117" fmla="val 129"/>
                      <a:gd name="f118" fmla="val 125"/>
                      <a:gd name="f119" fmla="val 246"/>
                      <a:gd name="f120" fmla="val 240"/>
                      <a:gd name="f121" fmla="val 236"/>
                      <a:gd name="f122" fmla="val 116"/>
                      <a:gd name="f123" fmla="val 230"/>
                      <a:gd name="f124" fmla="val 107"/>
                      <a:gd name="f125" fmla="val 227"/>
                      <a:gd name="f126" fmla="val 100"/>
                      <a:gd name="f127" fmla="val 83"/>
                      <a:gd name="f128" fmla="val 220"/>
                      <a:gd name="f129" fmla="val 86"/>
                      <a:gd name="f130" fmla="val 209"/>
                      <a:gd name="f131" fmla="val 82"/>
                      <a:gd name="f132" fmla="val 208"/>
                      <a:gd name="f133" fmla="val 210"/>
                      <a:gd name="f134" fmla="val 207"/>
                      <a:gd name="f135" fmla="val 60"/>
                      <a:gd name="f136" fmla="val 190"/>
                      <a:gd name="f137" fmla="val 54"/>
                      <a:gd name="f138" fmla="val 181"/>
                      <a:gd name="f139" fmla="val 45"/>
                      <a:gd name="f140" fmla="val 38"/>
                      <a:gd name="f141" fmla="val 156"/>
                      <a:gd name="f142" fmla="val 34"/>
                      <a:gd name="f143" fmla="val 113"/>
                      <a:gd name="f144" fmla="val 108"/>
                      <a:gd name="f145" fmla="val 8"/>
                      <a:gd name="f146" fmla="val 4"/>
                      <a:gd name="f147" fmla="val 3"/>
                      <a:gd name="f148" fmla="val 79"/>
                      <a:gd name="f149" fmla="val 1"/>
                      <a:gd name="f150" fmla="val 67"/>
                      <a:gd name="f151" fmla="val 63"/>
                      <a:gd name="f152" fmla="val 32"/>
                      <a:gd name="f153" fmla="+- 0 0 -90"/>
                      <a:gd name="f154" fmla="*/ f3 1 286"/>
                      <a:gd name="f155" fmla="*/ f4 1 182"/>
                      <a:gd name="f156" fmla="val f5"/>
                      <a:gd name="f157" fmla="val f6"/>
                      <a:gd name="f158" fmla="val f7"/>
                      <a:gd name="f159" fmla="*/ f153 f0 1"/>
                      <a:gd name="f160" fmla="+- f158 0 f156"/>
                      <a:gd name="f161" fmla="+- f157 0 f156"/>
                      <a:gd name="f162" fmla="*/ f159 1 f2"/>
                      <a:gd name="f163" fmla="*/ f161 1 286"/>
                      <a:gd name="f164" fmla="*/ f160 1 182"/>
                      <a:gd name="f165" fmla="*/ 0 f161 1"/>
                      <a:gd name="f166" fmla="*/ 0 f160 1"/>
                      <a:gd name="f167" fmla="+- f162 0 f1"/>
                      <a:gd name="f168" fmla="*/ f165 1 286"/>
                      <a:gd name="f169" fmla="*/ f166 1 182"/>
                      <a:gd name="f170" fmla="*/ 0 1 f163"/>
                      <a:gd name="f171" fmla="*/ f157 1 f163"/>
                      <a:gd name="f172" fmla="*/ 0 1 f164"/>
                      <a:gd name="f173" fmla="*/ f158 1 f164"/>
                      <a:gd name="f174" fmla="*/ f168 1 f163"/>
                      <a:gd name="f175" fmla="*/ f169 1 f164"/>
                      <a:gd name="f176" fmla="*/ f170 f154 1"/>
                      <a:gd name="f177" fmla="*/ f171 f154 1"/>
                      <a:gd name="f178" fmla="*/ f173 f155 1"/>
                      <a:gd name="f179" fmla="*/ f172 f155 1"/>
                      <a:gd name="f180" fmla="*/ f174 f154 1"/>
                      <a:gd name="f181" fmla="*/ f175 f155 1"/>
                    </a:gdLst>
                    <a:ahLst/>
                    <a:cxnLst>
                      <a:cxn ang="3cd4">
                        <a:pos x="hc" y="t"/>
                      </a:cxn>
                      <a:cxn ang="0">
                        <a:pos x="r" y="vc"/>
                      </a:cxn>
                      <a:cxn ang="cd4">
                        <a:pos x="hc" y="b"/>
                      </a:cxn>
                      <a:cxn ang="cd2">
                        <a:pos x="l" y="vc"/>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Lst>
                    <a:rect l="f176" t="f179" r="f177" b="f178"/>
                    <a:pathLst>
                      <a:path w="286" h="182">
                        <a:moveTo>
                          <a:pt x="f8" y="f9"/>
                        </a:moveTo>
                        <a:cubicBezTo>
                          <a:pt x="f10" y="f11"/>
                          <a:pt x="f8" y="f12"/>
                          <a:pt x="f13" y="f11"/>
                        </a:cubicBezTo>
                        <a:cubicBezTo>
                          <a:pt x="f14" y="f12"/>
                          <a:pt x="f15" y="f16"/>
                          <a:pt x="f15" y="f16"/>
                        </a:cubicBezTo>
                        <a:cubicBezTo>
                          <a:pt x="f17" y="f18"/>
                          <a:pt x="f19" y="f20"/>
                          <a:pt x="f5" y="f21"/>
                        </a:cubicBezTo>
                        <a:cubicBezTo>
                          <a:pt x="f22" y="f23"/>
                          <a:pt x="f22" y="f24"/>
                          <a:pt x="f25" y="f26"/>
                        </a:cubicBezTo>
                        <a:cubicBezTo>
                          <a:pt x="f17" y="f27"/>
                          <a:pt x="f11" y="f28"/>
                          <a:pt x="f29" y="f30"/>
                        </a:cubicBezTo>
                        <a:cubicBezTo>
                          <a:pt x="f21" y="f31"/>
                          <a:pt x="f32" y="f33"/>
                          <a:pt x="f21" y="f34"/>
                        </a:cubicBezTo>
                        <a:cubicBezTo>
                          <a:pt x="f15" y="f35"/>
                          <a:pt x="f9" y="f36"/>
                          <a:pt x="f16" y="f37"/>
                        </a:cubicBezTo>
                        <a:cubicBezTo>
                          <a:pt x="f34" y="f34"/>
                          <a:pt x="f13" y="f38"/>
                          <a:pt x="f34" y="f39"/>
                        </a:cubicBezTo>
                        <a:cubicBezTo>
                          <a:pt x="f40" y="f41"/>
                          <a:pt x="f35" y="f39"/>
                          <a:pt x="f42" y="f30"/>
                        </a:cubicBezTo>
                        <a:cubicBezTo>
                          <a:pt x="f43" y="f44"/>
                          <a:pt x="f45" y="f46"/>
                          <a:pt x="f45" y="f46"/>
                        </a:cubicBezTo>
                        <a:cubicBezTo>
                          <a:pt x="f47" y="f48"/>
                          <a:pt x="f49" y="f50"/>
                          <a:pt x="f51" y="f49"/>
                        </a:cubicBezTo>
                        <a:cubicBezTo>
                          <a:pt x="f52" y="f53"/>
                          <a:pt x="f51" y="f54"/>
                          <a:pt x="f55" y="f56"/>
                        </a:cubicBezTo>
                        <a:cubicBezTo>
                          <a:pt x="f57" y="f58"/>
                          <a:pt x="f59" y="f60"/>
                          <a:pt x="f61" y="f62"/>
                        </a:cubicBezTo>
                        <a:cubicBezTo>
                          <a:pt x="f51" y="f63"/>
                          <a:pt x="f56" y="f64"/>
                          <a:pt x="f56" y="f64"/>
                        </a:cubicBezTo>
                        <a:cubicBezTo>
                          <a:pt x="f65" y="f66"/>
                          <a:pt x="f67" y="f68"/>
                          <a:pt x="f69" y="f69"/>
                        </a:cubicBezTo>
                        <a:cubicBezTo>
                          <a:pt x="f70" y="f71"/>
                          <a:pt x="f72" y="f71"/>
                          <a:pt x="f73" y="f70"/>
                        </a:cubicBezTo>
                        <a:cubicBezTo>
                          <a:pt x="f74" y="f75"/>
                          <a:pt x="f76" y="f70"/>
                          <a:pt x="f77" y="f78"/>
                        </a:cubicBezTo>
                        <a:cubicBezTo>
                          <a:pt x="f79" y="f80"/>
                          <a:pt x="f81" y="f82"/>
                          <a:pt x="f73" y="f62"/>
                        </a:cubicBezTo>
                        <a:cubicBezTo>
                          <a:pt x="f83" y="f60"/>
                          <a:pt x="f84" y="f68"/>
                          <a:pt x="f85" y="f82"/>
                        </a:cubicBezTo>
                        <a:cubicBezTo>
                          <a:pt x="f7" y="f66"/>
                          <a:pt x="f86" y="f87"/>
                          <a:pt x="f86" y="f87"/>
                        </a:cubicBezTo>
                        <a:cubicBezTo>
                          <a:pt x="f88" y="f89"/>
                          <a:pt x="f90" y="f91"/>
                          <a:pt x="f92" y="f56"/>
                        </a:cubicBezTo>
                        <a:cubicBezTo>
                          <a:pt x="f93" y="f94"/>
                          <a:pt x="f95" y="f65"/>
                          <a:pt x="f95" y="f65"/>
                        </a:cubicBezTo>
                        <a:cubicBezTo>
                          <a:pt x="f96" y="f71"/>
                          <a:pt x="f97" y="f98"/>
                          <a:pt x="f99" y="f73"/>
                        </a:cubicBezTo>
                        <a:cubicBezTo>
                          <a:pt x="f100" y="f101"/>
                          <a:pt x="f102" y="f85"/>
                          <a:pt x="f102" y="f85"/>
                        </a:cubicBezTo>
                        <a:cubicBezTo>
                          <a:pt x="f103" y="f85"/>
                          <a:pt x="f6" y="f7"/>
                          <a:pt x="f104" y="f74"/>
                        </a:cubicBezTo>
                        <a:cubicBezTo>
                          <a:pt x="f105" y="f81"/>
                          <a:pt x="f106" y="f107"/>
                          <a:pt x="f106" y="f107"/>
                        </a:cubicBezTo>
                        <a:cubicBezTo>
                          <a:pt x="f108" y="f109"/>
                          <a:pt x="f110" y="f111"/>
                          <a:pt x="f112" y="f113"/>
                        </a:cubicBezTo>
                        <a:cubicBezTo>
                          <a:pt x="f114" y="f82"/>
                          <a:pt x="f115" y="f68"/>
                          <a:pt x="f100" y="f60"/>
                        </a:cubicBezTo>
                        <a:cubicBezTo>
                          <a:pt x="f116" y="f117"/>
                          <a:pt x="f100" y="f118"/>
                          <a:pt x="f116" y="f56"/>
                        </a:cubicBezTo>
                        <a:cubicBezTo>
                          <a:pt x="f119" y="f87"/>
                          <a:pt x="f120" y="f87"/>
                          <a:pt x="f121" y="f122"/>
                        </a:cubicBezTo>
                        <a:cubicBezTo>
                          <a:pt x="f123" y="f124"/>
                          <a:pt x="f125" y="f126"/>
                          <a:pt x="f120" y="f47"/>
                        </a:cubicBezTo>
                        <a:cubicBezTo>
                          <a:pt x="f121" y="f127"/>
                          <a:pt x="f121" y="f48"/>
                          <a:pt x="f128" y="f129"/>
                        </a:cubicBezTo>
                        <a:cubicBezTo>
                          <a:pt x="f130" y="f131"/>
                          <a:pt x="f132" y="f131"/>
                          <a:pt x="f133" y="f42"/>
                        </a:cubicBezTo>
                        <a:cubicBezTo>
                          <a:pt x="f134" y="f135"/>
                          <a:pt x="f90" y="f33"/>
                          <a:pt x="f136" y="f137"/>
                        </a:cubicBezTo>
                        <a:cubicBezTo>
                          <a:pt x="f138" y="f139"/>
                          <a:pt x="f138" y="f26"/>
                          <a:pt x="f73" y="f140"/>
                        </a:cubicBezTo>
                        <a:cubicBezTo>
                          <a:pt x="f81" y="f24"/>
                          <a:pt x="f141" y="f142"/>
                          <a:pt x="f141" y="f142"/>
                        </a:cubicBezTo>
                        <a:cubicBezTo>
                          <a:pt x="f78" y="f21"/>
                          <a:pt x="f62" y="f20"/>
                          <a:pt x="f91" y="f29"/>
                        </a:cubicBezTo>
                        <a:cubicBezTo>
                          <a:pt x="f143" y="f11"/>
                          <a:pt x="f144" y="f145"/>
                          <a:pt x="f49" y="f146"/>
                        </a:cubicBezTo>
                        <a:cubicBezTo>
                          <a:pt x="f126" y="f147"/>
                          <a:pt x="f47" y="f5"/>
                          <a:pt x="f47" y="f5"/>
                        </a:cubicBezTo>
                        <a:cubicBezTo>
                          <a:pt x="f127" y="f22"/>
                          <a:pt x="f148" y="f149"/>
                          <a:pt x="f42" y="f25"/>
                        </a:cubicBezTo>
                        <a:cubicBezTo>
                          <a:pt x="f150" y="f19"/>
                          <a:pt x="f151" y="f32"/>
                          <a:pt x="f39" y="f152"/>
                        </a:cubicBezTo>
                        <a:cubicBezTo>
                          <a:pt x="f27" y="f16"/>
                          <a:pt x="f38"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6" name="Freeform 26">
                    <a:extLst>
                      <a:ext uri="{FF2B5EF4-FFF2-40B4-BE49-F238E27FC236}">
                        <a16:creationId xmlns:a16="http://schemas.microsoft.com/office/drawing/2014/main" id="{F1FCDA19-B500-2A83-AFE5-BC7E2228E359}"/>
                      </a:ext>
                    </a:extLst>
                  </p:cNvPr>
                  <p:cNvSpPr/>
                  <p:nvPr/>
                </p:nvSpPr>
                <p:spPr>
                  <a:xfrm>
                    <a:off x="3581403" y="735013"/>
                    <a:ext cx="52385" cy="41276"/>
                  </a:xfrm>
                  <a:custGeom>
                    <a:avLst/>
                    <a:gdLst>
                      <a:gd name="f0" fmla="val 10800000"/>
                      <a:gd name="f1" fmla="val 5400000"/>
                      <a:gd name="f2" fmla="val 180"/>
                      <a:gd name="f3" fmla="val w"/>
                      <a:gd name="f4" fmla="val h"/>
                      <a:gd name="f5" fmla="val 0"/>
                      <a:gd name="f6" fmla="val 78"/>
                      <a:gd name="f7" fmla="val 1"/>
                      <a:gd name="f8" fmla="val 58"/>
                      <a:gd name="f9" fmla="val 6"/>
                      <a:gd name="f10" fmla="val 44"/>
                      <a:gd name="f11" fmla="val 18"/>
                      <a:gd name="f12" fmla="val 57"/>
                      <a:gd name="f13" fmla="val 27"/>
                      <a:gd name="f14" fmla="val 60"/>
                      <a:gd name="f15" fmla="val 35"/>
                      <a:gd name="f16" fmla="val 38"/>
                      <a:gd name="f17" fmla="val 52"/>
                      <a:gd name="f18" fmla="val 45"/>
                      <a:gd name="f19" fmla="val 48"/>
                      <a:gd name="f20" fmla="val 40"/>
                      <a:gd name="f21" fmla="val 51"/>
                      <a:gd name="f22" fmla="val 36"/>
                      <a:gd name="f23" fmla="val 30"/>
                      <a:gd name="f24" fmla="val 55"/>
                      <a:gd name="f25" fmla="val 23"/>
                      <a:gd name="f26" fmla="val 43"/>
                      <a:gd name="f27" fmla="val 14"/>
                      <a:gd name="f28" fmla="val 33"/>
                      <a:gd name="f29" fmla="val 4"/>
                      <a:gd name="f30" fmla="val 54"/>
                      <a:gd name="f31" fmla="val 11"/>
                      <a:gd name="f32" fmla="val 22"/>
                      <a:gd name="f33" fmla="val 71"/>
                      <a:gd name="f34" fmla="val 26"/>
                      <a:gd name="f35" fmla="val 37"/>
                      <a:gd name="f36" fmla="val 46"/>
                      <a:gd name="f37" fmla="val 67"/>
                      <a:gd name="f38" fmla="val 49"/>
                      <a:gd name="f39" fmla="val 53"/>
                      <a:gd name="f40" fmla="val 16"/>
                      <a:gd name="f41" fmla="val 72"/>
                      <a:gd name="f42" fmla="val 25"/>
                      <a:gd name="f43" fmla="val 76"/>
                      <a:gd name="f44" fmla="val 9"/>
                      <a:gd name="f45" fmla="val 66"/>
                      <a:gd name="f46" fmla="val 7"/>
                      <a:gd name="f47" fmla="val 65"/>
                      <a:gd name="f48" fmla="val 3"/>
                      <a:gd name="f49" fmla="val 62"/>
                      <a:gd name="f50" fmla="val 13"/>
                      <a:gd name="f51" fmla="val 42"/>
                      <a:gd name="f52" fmla="+- 0 0 -90"/>
                      <a:gd name="f53" fmla="*/ f3 1 78"/>
                      <a:gd name="f54" fmla="*/ f4 1 78"/>
                      <a:gd name="f55" fmla="val f5"/>
                      <a:gd name="f56" fmla="val f6"/>
                      <a:gd name="f57" fmla="*/ f52 f0 1"/>
                      <a:gd name="f58" fmla="+- f56 0 f55"/>
                      <a:gd name="f59" fmla="*/ f57 1 f2"/>
                      <a:gd name="f60" fmla="*/ f58 1 78"/>
                      <a:gd name="f61" fmla="*/ 0 f58 1"/>
                      <a:gd name="f62" fmla="+- f59 0 f1"/>
                      <a:gd name="f63" fmla="*/ f61 1 78"/>
                      <a:gd name="f64" fmla="*/ 0 1 f60"/>
                      <a:gd name="f65" fmla="*/ f56 1 f60"/>
                      <a:gd name="f66" fmla="*/ f63 1 f60"/>
                      <a:gd name="f67" fmla="*/ f64 f53 1"/>
                      <a:gd name="f68" fmla="*/ f65 f53 1"/>
                      <a:gd name="f69" fmla="*/ f65 f54 1"/>
                      <a:gd name="f70" fmla="*/ f64 f54 1"/>
                      <a:gd name="f71" fmla="*/ f66 f53 1"/>
                      <a:gd name="f72" fmla="*/ f66 f54 1"/>
                    </a:gdLst>
                    <a:ahLst/>
                    <a:cxnLst>
                      <a:cxn ang="3cd4">
                        <a:pos x="hc" y="t"/>
                      </a:cxn>
                      <a:cxn ang="0">
                        <a:pos x="r" y="vc"/>
                      </a:cxn>
                      <a:cxn ang="cd4">
                        <a:pos x="hc" y="b"/>
                      </a:cxn>
                      <a:cxn ang="cd2">
                        <a:pos x="l" y="vc"/>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Lst>
                    <a:rect l="f67" t="f70" r="f68" b="f69"/>
                    <a:pathLst>
                      <a:path w="78" h="78">
                        <a:moveTo>
                          <a:pt x="f7" y="f8"/>
                        </a:moveTo>
                        <a:cubicBezTo>
                          <a:pt x="f9" y="f10"/>
                          <a:pt x="f11" y="f12"/>
                          <a:pt x="f13" y="f14"/>
                        </a:cubicBezTo>
                        <a:cubicBezTo>
                          <a:pt x="f15" y="f12"/>
                          <a:pt x="f16" y="f17"/>
                          <a:pt x="f18" y="f19"/>
                        </a:cubicBezTo>
                        <a:cubicBezTo>
                          <a:pt x="f19" y="f20"/>
                          <a:pt x="f21" y="f22"/>
                          <a:pt x="f12" y="f23"/>
                        </a:cubicBezTo>
                        <a:cubicBezTo>
                          <a:pt x="f24" y="f25"/>
                          <a:pt x="f26" y="f27"/>
                          <a:pt x="f26" y="f27"/>
                        </a:cubicBezTo>
                        <a:cubicBezTo>
                          <a:pt x="f28" y="f5"/>
                          <a:pt x="f23" y="f7"/>
                          <a:pt x="f26" y="f29"/>
                        </a:cubicBezTo>
                        <a:cubicBezTo>
                          <a:pt x="f30" y="f31"/>
                          <a:pt x="f8" y="f32"/>
                          <a:pt x="f33" y="f34"/>
                        </a:cubicBezTo>
                        <a:cubicBezTo>
                          <a:pt x="f6" y="f35"/>
                          <a:pt x="f6" y="f36"/>
                          <a:pt x="f37" y="f30"/>
                        </a:cubicBezTo>
                        <a:cubicBezTo>
                          <a:pt x="f21" y="f38"/>
                          <a:pt x="f39" y="f33"/>
                          <a:pt x="f28" y="f6"/>
                        </a:cubicBezTo>
                        <a:cubicBezTo>
                          <a:pt x="f40" y="f41"/>
                          <a:pt x="f42" y="f43"/>
                          <a:pt x="f44" y="f45"/>
                        </a:cubicBezTo>
                        <a:cubicBezTo>
                          <a:pt x="f46" y="f47"/>
                          <a:pt x="f48" y="f49"/>
                          <a:pt x="f48" y="f49"/>
                        </a:cubicBezTo>
                        <a:cubicBezTo>
                          <a:pt x="f5" y="f30"/>
                          <a:pt x="f50" y="f51"/>
                          <a:pt x="f7"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7" name="Freeform 27">
                    <a:extLst>
                      <a:ext uri="{FF2B5EF4-FFF2-40B4-BE49-F238E27FC236}">
                        <a16:creationId xmlns:a16="http://schemas.microsoft.com/office/drawing/2014/main" id="{23A1B795-35C8-C789-BF23-809FDA1C6F81}"/>
                      </a:ext>
                    </a:extLst>
                  </p:cNvPr>
                  <p:cNvSpPr/>
                  <p:nvPr/>
                </p:nvSpPr>
                <p:spPr>
                  <a:xfrm>
                    <a:off x="3692530" y="647706"/>
                    <a:ext cx="12701" cy="9528"/>
                  </a:xfrm>
                  <a:custGeom>
                    <a:avLst/>
                    <a:gdLst>
                      <a:gd name="f0" fmla="val 10800000"/>
                      <a:gd name="f1" fmla="val 5400000"/>
                      <a:gd name="f2" fmla="val 180"/>
                      <a:gd name="f3" fmla="val w"/>
                      <a:gd name="f4" fmla="val h"/>
                      <a:gd name="f5" fmla="val 0"/>
                      <a:gd name="f6" fmla="val 17"/>
                      <a:gd name="f7" fmla="val 18"/>
                      <a:gd name="f8" fmla="val 3"/>
                      <a:gd name="f9" fmla="val 4"/>
                      <a:gd name="f10" fmla="val 7"/>
                      <a:gd name="f11" fmla="val 16"/>
                      <a:gd name="f12" fmla="val 14"/>
                      <a:gd name="f13" fmla="val 6"/>
                      <a:gd name="f14" fmla="+- 0 0 -90"/>
                      <a:gd name="f15" fmla="*/ f3 1 17"/>
                      <a:gd name="f16" fmla="*/ f4 1 18"/>
                      <a:gd name="f17" fmla="val f5"/>
                      <a:gd name="f18" fmla="val f6"/>
                      <a:gd name="f19" fmla="val f7"/>
                      <a:gd name="f20" fmla="*/ f14 f0 1"/>
                      <a:gd name="f21" fmla="+- f19 0 f17"/>
                      <a:gd name="f22" fmla="+- f18 0 f17"/>
                      <a:gd name="f23" fmla="*/ f20 1 f2"/>
                      <a:gd name="f24" fmla="*/ f22 1 17"/>
                      <a:gd name="f25" fmla="*/ f21 1 18"/>
                      <a:gd name="f26" fmla="*/ 0 f22 1"/>
                      <a:gd name="f27" fmla="*/ 0 f21 1"/>
                      <a:gd name="f28" fmla="+- f23 0 f1"/>
                      <a:gd name="f29" fmla="*/ f26 1 17"/>
                      <a:gd name="f30" fmla="*/ f27 1 18"/>
                      <a:gd name="f31" fmla="*/ 0 1 f24"/>
                      <a:gd name="f32" fmla="*/ f18 1 f24"/>
                      <a:gd name="f33" fmla="*/ 0 1 f25"/>
                      <a:gd name="f34" fmla="*/ f19 1 f25"/>
                      <a:gd name="f35" fmla="*/ f29 1 f24"/>
                      <a:gd name="f36" fmla="*/ f30 1 f25"/>
                      <a:gd name="f37" fmla="*/ f31 f15 1"/>
                      <a:gd name="f38" fmla="*/ f32 f15 1"/>
                      <a:gd name="f39" fmla="*/ f34 f16 1"/>
                      <a:gd name="f40" fmla="*/ f33 f16 1"/>
                      <a:gd name="f41" fmla="*/ f35 f15 1"/>
                      <a:gd name="f42" fmla="*/ f36 f16 1"/>
                    </a:gdLst>
                    <a:ahLst/>
                    <a:cxnLst>
                      <a:cxn ang="3cd4">
                        <a:pos x="hc" y="t"/>
                      </a:cxn>
                      <a:cxn ang="0">
                        <a:pos x="r" y="vc"/>
                      </a:cxn>
                      <a:cxn ang="cd4">
                        <a:pos x="hc" y="b"/>
                      </a:cxn>
                      <a:cxn ang="cd2">
                        <a:pos x="l" y="vc"/>
                      </a:cxn>
                      <a:cxn ang="f28">
                        <a:pos x="f41" y="f42"/>
                      </a:cxn>
                      <a:cxn ang="f28">
                        <a:pos x="f41" y="f42"/>
                      </a:cxn>
                      <a:cxn ang="f28">
                        <a:pos x="f41" y="f42"/>
                      </a:cxn>
                    </a:cxnLst>
                    <a:rect l="f37" t="f40" r="f38" b="f39"/>
                    <a:pathLst>
                      <a:path w="17" h="18">
                        <a:moveTo>
                          <a:pt x="f8" y="f9"/>
                        </a:moveTo>
                        <a:cubicBezTo>
                          <a:pt x="f6" y="f10"/>
                          <a:pt x="f11" y="f7"/>
                          <a:pt x="f8" y="f12"/>
                        </a:cubicBezTo>
                        <a:cubicBezTo>
                          <a:pt x="f5" y="f13"/>
                          <a:pt x="f10" y="f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8" name="Freeform 28">
                    <a:extLst>
                      <a:ext uri="{FF2B5EF4-FFF2-40B4-BE49-F238E27FC236}">
                        <a16:creationId xmlns:a16="http://schemas.microsoft.com/office/drawing/2014/main" id="{8C6FA459-9985-AFF1-2190-F46DF2067673}"/>
                      </a:ext>
                    </a:extLst>
                  </p:cNvPr>
                  <p:cNvSpPr/>
                  <p:nvPr/>
                </p:nvSpPr>
                <p:spPr>
                  <a:xfrm>
                    <a:off x="3759198" y="711202"/>
                    <a:ext cx="17465" cy="12701"/>
                  </a:xfrm>
                  <a:custGeom>
                    <a:avLst/>
                    <a:gdLst>
                      <a:gd name="f0" fmla="val 10800000"/>
                      <a:gd name="f1" fmla="val 5400000"/>
                      <a:gd name="f2" fmla="val 180"/>
                      <a:gd name="f3" fmla="val w"/>
                      <a:gd name="f4" fmla="val h"/>
                      <a:gd name="f5" fmla="val 0"/>
                      <a:gd name="f6" fmla="val 26"/>
                      <a:gd name="f7" fmla="val 22"/>
                      <a:gd name="f8" fmla="val 8"/>
                      <a:gd name="f9" fmla="val 14"/>
                      <a:gd name="f10" fmla="val 5"/>
                      <a:gd name="f11" fmla="val 6"/>
                      <a:gd name="f12" fmla="val 3"/>
                      <a:gd name="f13" fmla="val 4"/>
                      <a:gd name="f14" fmla="val 23"/>
                      <a:gd name="f15" fmla="val 16"/>
                      <a:gd name="f16" fmla="val 17"/>
                      <a:gd name="f17" fmla="val 13"/>
                      <a:gd name="f18" fmla="+- 0 0 -90"/>
                      <a:gd name="f19" fmla="*/ f3 1 26"/>
                      <a:gd name="f20" fmla="*/ f4 1 22"/>
                      <a:gd name="f21" fmla="val f5"/>
                      <a:gd name="f22" fmla="val f6"/>
                      <a:gd name="f23" fmla="val f7"/>
                      <a:gd name="f24" fmla="*/ f18 f0 1"/>
                      <a:gd name="f25" fmla="+- f23 0 f21"/>
                      <a:gd name="f26" fmla="+- f22 0 f21"/>
                      <a:gd name="f27" fmla="*/ f24 1 f2"/>
                      <a:gd name="f28" fmla="*/ f26 1 26"/>
                      <a:gd name="f29" fmla="*/ f25 1 22"/>
                      <a:gd name="f30" fmla="*/ 0 f26 1"/>
                      <a:gd name="f31" fmla="*/ 0 f25 1"/>
                      <a:gd name="f32" fmla="+- f27 0 f1"/>
                      <a:gd name="f33" fmla="*/ f30 1 26"/>
                      <a:gd name="f34" fmla="*/ f31 1 22"/>
                      <a:gd name="f35" fmla="*/ 0 1 f28"/>
                      <a:gd name="f36" fmla="*/ f22 1 f28"/>
                      <a:gd name="f37" fmla="*/ 0 1 f29"/>
                      <a:gd name="f38" fmla="*/ f23 1 f29"/>
                      <a:gd name="f39" fmla="*/ f33 1 f28"/>
                      <a:gd name="f40" fmla="*/ f34 1 f29"/>
                      <a:gd name="f41" fmla="*/ f35 f19 1"/>
                      <a:gd name="f42" fmla="*/ f36 f19 1"/>
                      <a:gd name="f43" fmla="*/ f38 f20 1"/>
                      <a:gd name="f44" fmla="*/ f37 f20 1"/>
                      <a:gd name="f45" fmla="*/ f39 f19 1"/>
                      <a:gd name="f46" fmla="*/ f40 f20 1"/>
                    </a:gdLst>
                    <a:ahLst/>
                    <a:cxnLst>
                      <a:cxn ang="3cd4">
                        <a:pos x="hc" y="t"/>
                      </a:cxn>
                      <a:cxn ang="0">
                        <a:pos x="r" y="vc"/>
                      </a:cxn>
                      <a:cxn ang="cd4">
                        <a:pos x="hc" y="b"/>
                      </a:cxn>
                      <a:cxn ang="cd2">
                        <a:pos x="l" y="vc"/>
                      </a:cxn>
                      <a:cxn ang="f32">
                        <a:pos x="f45" y="f46"/>
                      </a:cxn>
                      <a:cxn ang="f32">
                        <a:pos x="f45" y="f46"/>
                      </a:cxn>
                      <a:cxn ang="f32">
                        <a:pos x="f45" y="f46"/>
                      </a:cxn>
                      <a:cxn ang="f32">
                        <a:pos x="f45" y="f46"/>
                      </a:cxn>
                    </a:cxnLst>
                    <a:rect l="f41" t="f44" r="f42" b="f43"/>
                    <a:pathLst>
                      <a:path w="26" h="22">
                        <a:moveTo>
                          <a:pt x="f8" y="f9"/>
                        </a:moveTo>
                        <a:cubicBezTo>
                          <a:pt x="f10" y="f11"/>
                          <a:pt x="f10" y="f12"/>
                          <a:pt x="f9" y="f5"/>
                        </a:cubicBezTo>
                        <a:cubicBezTo>
                          <a:pt x="f6" y="f13"/>
                          <a:pt x="f14" y="f15"/>
                          <a:pt x="f9" y="f7"/>
                        </a:cubicBezTo>
                        <a:cubicBezTo>
                          <a:pt x="f5" y="f16"/>
                          <a:pt x="f17" y="f1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29" name="Freeform 29">
                    <a:extLst>
                      <a:ext uri="{FF2B5EF4-FFF2-40B4-BE49-F238E27FC236}">
                        <a16:creationId xmlns:a16="http://schemas.microsoft.com/office/drawing/2014/main" id="{5031D4CC-29CA-CF14-DC95-5344E5C285B2}"/>
                      </a:ext>
                    </a:extLst>
                  </p:cNvPr>
                  <p:cNvSpPr/>
                  <p:nvPr/>
                </p:nvSpPr>
                <p:spPr>
                  <a:xfrm>
                    <a:off x="3544891" y="568327"/>
                    <a:ext cx="12701" cy="7936"/>
                  </a:xfrm>
                  <a:custGeom>
                    <a:avLst/>
                    <a:gdLst>
                      <a:gd name="f0" fmla="val 10800000"/>
                      <a:gd name="f1" fmla="val 5400000"/>
                      <a:gd name="f2" fmla="val 180"/>
                      <a:gd name="f3" fmla="val w"/>
                      <a:gd name="f4" fmla="val h"/>
                      <a:gd name="f5" fmla="val 0"/>
                      <a:gd name="f6" fmla="val 20"/>
                      <a:gd name="f7" fmla="val 15"/>
                      <a:gd name="f8" fmla="val 7"/>
                      <a:gd name="f9" fmla="val 12"/>
                      <a:gd name="f10" fmla="val 1"/>
                      <a:gd name="f11" fmla="val 6"/>
                      <a:gd name="f12" fmla="val 17"/>
                      <a:gd name="f13" fmla="val 2"/>
                      <a:gd name="f14" fmla="val 10"/>
                      <a:gd name="f15" fmla="val 18"/>
                      <a:gd name="f16" fmla="val 9"/>
                      <a:gd name="f17" fmla="val 4"/>
                      <a:gd name="f18" fmla="+- 0 0 -90"/>
                      <a:gd name="f19" fmla="*/ f3 1 20"/>
                      <a:gd name="f20" fmla="*/ f4 1 15"/>
                      <a:gd name="f21" fmla="val f5"/>
                      <a:gd name="f22" fmla="val f6"/>
                      <a:gd name="f23" fmla="val f7"/>
                      <a:gd name="f24" fmla="*/ f18 f0 1"/>
                      <a:gd name="f25" fmla="+- f23 0 f21"/>
                      <a:gd name="f26" fmla="+- f22 0 f21"/>
                      <a:gd name="f27" fmla="*/ f24 1 f2"/>
                      <a:gd name="f28" fmla="*/ f26 1 20"/>
                      <a:gd name="f29" fmla="*/ f25 1 15"/>
                      <a:gd name="f30" fmla="*/ 0 f26 1"/>
                      <a:gd name="f31" fmla="*/ 0 f25 1"/>
                      <a:gd name="f32" fmla="+- f27 0 f1"/>
                      <a:gd name="f33" fmla="*/ f30 1 20"/>
                      <a:gd name="f34" fmla="*/ f31 1 15"/>
                      <a:gd name="f35" fmla="*/ 0 1 f28"/>
                      <a:gd name="f36" fmla="*/ f22 1 f28"/>
                      <a:gd name="f37" fmla="*/ 0 1 f29"/>
                      <a:gd name="f38" fmla="*/ f23 1 f29"/>
                      <a:gd name="f39" fmla="*/ f33 1 f28"/>
                      <a:gd name="f40" fmla="*/ f34 1 f29"/>
                      <a:gd name="f41" fmla="*/ f35 f19 1"/>
                      <a:gd name="f42" fmla="*/ f36 f19 1"/>
                      <a:gd name="f43" fmla="*/ f38 f20 1"/>
                      <a:gd name="f44" fmla="*/ f37 f20 1"/>
                      <a:gd name="f45" fmla="*/ f39 f19 1"/>
                      <a:gd name="f46" fmla="*/ f40 f20 1"/>
                    </a:gdLst>
                    <a:ahLst/>
                    <a:cxnLst>
                      <a:cxn ang="3cd4">
                        <a:pos x="hc" y="t"/>
                      </a:cxn>
                      <a:cxn ang="0">
                        <a:pos x="r" y="vc"/>
                      </a:cxn>
                      <a:cxn ang="cd4">
                        <a:pos x="hc" y="b"/>
                      </a:cxn>
                      <a:cxn ang="cd2">
                        <a:pos x="l" y="vc"/>
                      </a:cxn>
                      <a:cxn ang="f32">
                        <a:pos x="f45" y="f46"/>
                      </a:cxn>
                      <a:cxn ang="f32">
                        <a:pos x="f45" y="f46"/>
                      </a:cxn>
                      <a:cxn ang="f32">
                        <a:pos x="f45" y="f46"/>
                      </a:cxn>
                      <a:cxn ang="f32">
                        <a:pos x="f45" y="f46"/>
                      </a:cxn>
                    </a:cxnLst>
                    <a:rect l="f41" t="f44" r="f42" b="f43"/>
                    <a:pathLst>
                      <a:path w="20" h="15">
                        <a:moveTo>
                          <a:pt x="f8" y="f9"/>
                        </a:moveTo>
                        <a:cubicBezTo>
                          <a:pt x="f5" y="f10"/>
                          <a:pt x="f11" y="f5"/>
                          <a:pt x="f12" y="f13"/>
                        </a:cubicBezTo>
                        <a:cubicBezTo>
                          <a:pt x="f6" y="f14"/>
                          <a:pt x="f15" y="f7"/>
                          <a:pt x="f16" y="f9"/>
                        </a:cubicBezTo>
                        <a:cubicBezTo>
                          <a:pt x="f17" y="f17"/>
                          <a:pt x="f17" y="f1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0" name="Freeform 30">
                    <a:extLst>
                      <a:ext uri="{FF2B5EF4-FFF2-40B4-BE49-F238E27FC236}">
                        <a16:creationId xmlns:a16="http://schemas.microsoft.com/office/drawing/2014/main" id="{E3B607B1-E4C1-7A10-9CEB-08FC524A5E24}"/>
                      </a:ext>
                    </a:extLst>
                  </p:cNvPr>
                  <p:cNvSpPr/>
                  <p:nvPr/>
                </p:nvSpPr>
                <p:spPr>
                  <a:xfrm>
                    <a:off x="3432172" y="635005"/>
                    <a:ext cx="12701" cy="7936"/>
                  </a:xfrm>
                  <a:custGeom>
                    <a:avLst/>
                    <a:gdLst>
                      <a:gd name="f0" fmla="val 10800000"/>
                      <a:gd name="f1" fmla="val 5400000"/>
                      <a:gd name="f2" fmla="val 180"/>
                      <a:gd name="f3" fmla="val w"/>
                      <a:gd name="f4" fmla="val h"/>
                      <a:gd name="f5" fmla="val 0"/>
                      <a:gd name="f6" fmla="val 20"/>
                      <a:gd name="f7" fmla="val 15"/>
                      <a:gd name="f8" fmla="val 7"/>
                      <a:gd name="f9" fmla="val 12"/>
                      <a:gd name="f10" fmla="val 2"/>
                      <a:gd name="f11" fmla="val 3"/>
                      <a:gd name="f12" fmla="val 16"/>
                      <a:gd name="f13" fmla="val 4"/>
                      <a:gd name="f14" fmla="val 14"/>
                      <a:gd name="f15" fmla="+- 0 0 -90"/>
                      <a:gd name="f16" fmla="*/ f3 1 20"/>
                      <a:gd name="f17" fmla="*/ f4 1 15"/>
                      <a:gd name="f18" fmla="val f5"/>
                      <a:gd name="f19" fmla="val f6"/>
                      <a:gd name="f20" fmla="val f7"/>
                      <a:gd name="f21" fmla="*/ f15 f0 1"/>
                      <a:gd name="f22" fmla="+- f20 0 f18"/>
                      <a:gd name="f23" fmla="+- f19 0 f18"/>
                      <a:gd name="f24" fmla="*/ f21 1 f2"/>
                      <a:gd name="f25" fmla="*/ f23 1 20"/>
                      <a:gd name="f26" fmla="*/ f22 1 15"/>
                      <a:gd name="f27" fmla="*/ 0 f23 1"/>
                      <a:gd name="f28" fmla="*/ 0 f22 1"/>
                      <a:gd name="f29" fmla="+- f24 0 f1"/>
                      <a:gd name="f30" fmla="*/ f27 1 20"/>
                      <a:gd name="f31" fmla="*/ f28 1 15"/>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 ang="f29">
                        <a:pos x="f42" y="f43"/>
                      </a:cxn>
                    </a:cxnLst>
                    <a:rect l="f38" t="f41" r="f39" b="f40"/>
                    <a:pathLst>
                      <a:path w="20" h="15">
                        <a:moveTo>
                          <a:pt x="f8" y="f9"/>
                        </a:moveTo>
                        <a:cubicBezTo>
                          <a:pt x="f5" y="f10"/>
                          <a:pt x="f11" y="f5"/>
                          <a:pt x="f7" y="f10"/>
                        </a:cubicBezTo>
                        <a:cubicBezTo>
                          <a:pt x="f12" y="f13"/>
                          <a:pt x="f6" y="f9"/>
                          <a:pt x="f7" y="f14"/>
                        </a:cubicBezTo>
                        <a:cubicBezTo>
                          <a:pt x="f9" y="f7"/>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1" name="Freeform 31">
                    <a:extLst>
                      <a:ext uri="{FF2B5EF4-FFF2-40B4-BE49-F238E27FC236}">
                        <a16:creationId xmlns:a16="http://schemas.microsoft.com/office/drawing/2014/main" id="{5D14A8D9-E712-1437-0DD5-05DB42F782B7}"/>
                      </a:ext>
                    </a:extLst>
                  </p:cNvPr>
                  <p:cNvSpPr/>
                  <p:nvPr/>
                </p:nvSpPr>
                <p:spPr>
                  <a:xfrm>
                    <a:off x="3308354" y="614367"/>
                    <a:ext cx="53977" cy="42867"/>
                  </a:xfrm>
                  <a:custGeom>
                    <a:avLst/>
                    <a:gdLst>
                      <a:gd name="f0" fmla="val 10800000"/>
                      <a:gd name="f1" fmla="val 5400000"/>
                      <a:gd name="f2" fmla="val 180"/>
                      <a:gd name="f3" fmla="val w"/>
                      <a:gd name="f4" fmla="val h"/>
                      <a:gd name="f5" fmla="val 0"/>
                      <a:gd name="f6" fmla="val 80"/>
                      <a:gd name="f7" fmla="val 50"/>
                      <a:gd name="f8" fmla="val 1"/>
                      <a:gd name="f9" fmla="val 47"/>
                      <a:gd name="f10" fmla="val 12"/>
                      <a:gd name="f11" fmla="val 25"/>
                      <a:gd name="f12" fmla="val 14"/>
                      <a:gd name="f13" fmla="val 24"/>
                      <a:gd name="f14" fmla="val 17"/>
                      <a:gd name="f15" fmla="val 22"/>
                      <a:gd name="f16" fmla="val 26"/>
                      <a:gd name="f17" fmla="val 20"/>
                      <a:gd name="f18" fmla="val 34"/>
                      <a:gd name="f19" fmla="val 23"/>
                      <a:gd name="f20" fmla="val 40"/>
                      <a:gd name="f21" fmla="val 21"/>
                      <a:gd name="f22" fmla="val 48"/>
                      <a:gd name="f23" fmla="val 18"/>
                      <a:gd name="f24" fmla="val 52"/>
                      <a:gd name="f25" fmla="val 54"/>
                      <a:gd name="f26" fmla="val 6"/>
                      <a:gd name="f27" fmla="val 58"/>
                      <a:gd name="f28" fmla="val 70"/>
                      <a:gd name="f29" fmla="val 4"/>
                      <a:gd name="f30" fmla="val 76"/>
                      <a:gd name="f31" fmla="val 28"/>
                      <a:gd name="f32" fmla="val 75"/>
                      <a:gd name="f33" fmla="val 56"/>
                      <a:gd name="f34" fmla="val 61"/>
                      <a:gd name="f35" fmla="val 53"/>
                      <a:gd name="f36" fmla="val 59"/>
                      <a:gd name="f37" fmla="val 62"/>
                      <a:gd name="f38" fmla="val 57"/>
                      <a:gd name="f39" fmla="val 71"/>
                      <a:gd name="f40" fmla="val 77"/>
                      <a:gd name="f41" fmla="val 39"/>
                      <a:gd name="f42" fmla="val 72"/>
                      <a:gd name="f43" fmla="val 32"/>
                      <a:gd name="f44" fmla="val 68"/>
                      <a:gd name="f45" fmla="val 30"/>
                      <a:gd name="f46" fmla="val 38"/>
                      <a:gd name="f47" fmla="val 41"/>
                      <a:gd name="f48" fmla="val 42"/>
                      <a:gd name="f49" fmla="val 31"/>
                      <a:gd name="f50" fmla="val 16"/>
                      <a:gd name="f51" fmla="val 51"/>
                      <a:gd name="f52" fmla="val 8"/>
                      <a:gd name="f53" fmla="val 2"/>
                      <a:gd name="f54" fmla="val 5"/>
                      <a:gd name="f55" fmla="+- 0 0 -90"/>
                      <a:gd name="f56" fmla="*/ f3 1 80"/>
                      <a:gd name="f57" fmla="*/ f4 1 80"/>
                      <a:gd name="f58" fmla="val f5"/>
                      <a:gd name="f59" fmla="val f6"/>
                      <a:gd name="f60" fmla="*/ f55 f0 1"/>
                      <a:gd name="f61" fmla="+- f59 0 f58"/>
                      <a:gd name="f62" fmla="*/ f60 1 f2"/>
                      <a:gd name="f63" fmla="*/ f61 1 80"/>
                      <a:gd name="f64" fmla="*/ 0 f61 1"/>
                      <a:gd name="f65" fmla="+- f62 0 f1"/>
                      <a:gd name="f66" fmla="*/ f64 1 80"/>
                      <a:gd name="f67" fmla="*/ 0 1 f63"/>
                      <a:gd name="f68" fmla="*/ f59 1 f63"/>
                      <a:gd name="f69" fmla="*/ f66 1 f63"/>
                      <a:gd name="f70" fmla="*/ f67 f56 1"/>
                      <a:gd name="f71" fmla="*/ f68 f56 1"/>
                      <a:gd name="f72" fmla="*/ f68 f57 1"/>
                      <a:gd name="f73" fmla="*/ f67 f57 1"/>
                      <a:gd name="f74" fmla="*/ f69 f56 1"/>
                      <a:gd name="f75" fmla="*/ f69 f57 1"/>
                    </a:gdLst>
                    <a:ahLst/>
                    <a:cxnLst>
                      <a:cxn ang="3cd4">
                        <a:pos x="hc" y="t"/>
                      </a:cxn>
                      <a:cxn ang="0">
                        <a:pos x="r" y="vc"/>
                      </a:cxn>
                      <a:cxn ang="cd4">
                        <a:pos x="hc" y="b"/>
                      </a:cxn>
                      <a:cxn ang="cd2">
                        <a:pos x="l" y="vc"/>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Lst>
                    <a:rect l="f70" t="f73" r="f71" b="f72"/>
                    <a:pathLst>
                      <a:path w="80" h="80">
                        <a:moveTo>
                          <a:pt x="f5" y="f7"/>
                        </a:moveTo>
                        <a:cubicBezTo>
                          <a:pt x="f8" y="f9"/>
                          <a:pt x="f10" y="f11"/>
                          <a:pt x="f12" y="f13"/>
                        </a:cubicBezTo>
                        <a:cubicBezTo>
                          <a:pt x="f14" y="f15"/>
                          <a:pt x="f16" y="f17"/>
                          <a:pt x="f16" y="f17"/>
                        </a:cubicBezTo>
                        <a:cubicBezTo>
                          <a:pt x="f18" y="f19"/>
                          <a:pt x="f20" y="f21"/>
                          <a:pt x="f22" y="f23"/>
                        </a:cubicBezTo>
                        <a:cubicBezTo>
                          <a:pt x="f24" y="f10"/>
                          <a:pt x="f25" y="f26"/>
                          <a:pt x="f27" y="f5"/>
                        </a:cubicBezTo>
                        <a:cubicBezTo>
                          <a:pt x="f28" y="f29"/>
                          <a:pt x="f30" y="f31"/>
                          <a:pt x="f6" y="f20"/>
                        </a:cubicBezTo>
                        <a:cubicBezTo>
                          <a:pt x="f32" y="f25"/>
                          <a:pt x="f6" y="f7"/>
                          <a:pt x="f28" y="f33"/>
                        </a:cubicBezTo>
                        <a:cubicBezTo>
                          <a:pt x="f34" y="f35"/>
                          <a:pt x="f36" y="f25"/>
                          <a:pt x="f25" y="f37"/>
                        </a:cubicBezTo>
                        <a:cubicBezTo>
                          <a:pt x="f38" y="f39"/>
                          <a:pt x="f33" y="f32"/>
                          <a:pt x="f22" y="f6"/>
                        </a:cubicBezTo>
                        <a:cubicBezTo>
                          <a:pt x="f20" y="f40"/>
                          <a:pt x="f41" y="f42"/>
                          <a:pt x="f43" y="f44"/>
                        </a:cubicBezTo>
                        <a:cubicBezTo>
                          <a:pt x="f16" y="f36"/>
                          <a:pt x="f45" y="f38"/>
                          <a:pt x="f46" y="f24"/>
                        </a:cubicBezTo>
                        <a:cubicBezTo>
                          <a:pt x="f47" y="f48"/>
                          <a:pt x="f41" y="f18"/>
                          <a:pt x="f45" y="f31"/>
                        </a:cubicBezTo>
                        <a:cubicBezTo>
                          <a:pt x="f17" y="f49"/>
                          <a:pt x="f45" y="f20"/>
                          <a:pt x="f17" y="f22"/>
                        </a:cubicBezTo>
                        <a:cubicBezTo>
                          <a:pt x="f50" y="f51"/>
                          <a:pt x="f52" y="f33"/>
                          <a:pt x="f52" y="f33"/>
                        </a:cubicBezTo>
                        <a:cubicBezTo>
                          <a:pt x="f53" y="f7"/>
                          <a:pt x="f54" y="f7"/>
                          <a:pt x="f5"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2" name="Freeform 32">
                    <a:extLst>
                      <a:ext uri="{FF2B5EF4-FFF2-40B4-BE49-F238E27FC236}">
                        <a16:creationId xmlns:a16="http://schemas.microsoft.com/office/drawing/2014/main" id="{547A2A52-EE1C-D8D2-1552-DC41914BE394}"/>
                      </a:ext>
                    </a:extLst>
                  </p:cNvPr>
                  <p:cNvSpPr/>
                  <p:nvPr/>
                </p:nvSpPr>
                <p:spPr>
                  <a:xfrm>
                    <a:off x="3290889" y="523878"/>
                    <a:ext cx="63495" cy="92070"/>
                  </a:xfrm>
                  <a:custGeom>
                    <a:avLst/>
                    <a:gdLst>
                      <a:gd name="f0" fmla="val 10800000"/>
                      <a:gd name="f1" fmla="val 5400000"/>
                      <a:gd name="f2" fmla="val 180"/>
                      <a:gd name="f3" fmla="val w"/>
                      <a:gd name="f4" fmla="val h"/>
                      <a:gd name="f5" fmla="val 0"/>
                      <a:gd name="f6" fmla="val 94"/>
                      <a:gd name="f7" fmla="val 174"/>
                      <a:gd name="f8" fmla="val 14"/>
                      <a:gd name="f9" fmla="val 96"/>
                      <a:gd name="f10" fmla="val 11"/>
                      <a:gd name="f11" fmla="val 109"/>
                      <a:gd name="f12" fmla="val 15"/>
                      <a:gd name="f13" fmla="val 120"/>
                      <a:gd name="f14" fmla="val 26"/>
                      <a:gd name="f15" fmla="val 128"/>
                      <a:gd name="f16" fmla="val 34"/>
                      <a:gd name="f17" fmla="val 35"/>
                      <a:gd name="f18" fmla="val 119"/>
                      <a:gd name="f19" fmla="val 32"/>
                      <a:gd name="f20" fmla="val 108"/>
                      <a:gd name="f21" fmla="val 92"/>
                      <a:gd name="f22" fmla="val 39"/>
                      <a:gd name="f23" fmla="val 52"/>
                      <a:gd name="f24" fmla="val 100"/>
                      <a:gd name="f25" fmla="val 59"/>
                      <a:gd name="f26" fmla="val 110"/>
                      <a:gd name="f27" fmla="val 49"/>
                      <a:gd name="f28" fmla="val 114"/>
                      <a:gd name="f29" fmla="val 46"/>
                      <a:gd name="f30" fmla="val 124"/>
                      <a:gd name="f31" fmla="val 50"/>
                      <a:gd name="f32" fmla="val 137"/>
                      <a:gd name="f33" fmla="val 57"/>
                      <a:gd name="f34" fmla="val 129"/>
                      <a:gd name="f35" fmla="val 66"/>
                      <a:gd name="f36" fmla="val 126"/>
                      <a:gd name="f37" fmla="val 77"/>
                      <a:gd name="f38" fmla="val 79"/>
                      <a:gd name="f39" fmla="val 131"/>
                      <a:gd name="f40" fmla="val 76"/>
                      <a:gd name="f41" fmla="val 142"/>
                      <a:gd name="f42" fmla="val 67"/>
                      <a:gd name="f43" fmla="val 139"/>
                      <a:gd name="f44" fmla="val 65"/>
                      <a:gd name="f45" fmla="val 141"/>
                      <a:gd name="f46" fmla="val 58"/>
                      <a:gd name="f47" fmla="val 148"/>
                      <a:gd name="f48" fmla="val 60"/>
                      <a:gd name="f49" fmla="val 160"/>
                      <a:gd name="f50" fmla="val 62"/>
                      <a:gd name="f51" fmla="val 170"/>
                      <a:gd name="f52" fmla="val 74"/>
                      <a:gd name="f53" fmla="val 165"/>
                      <a:gd name="f54" fmla="val 157"/>
                      <a:gd name="f55" fmla="val 84"/>
                      <a:gd name="f56" fmla="val 154"/>
                      <a:gd name="f57" fmla="val 91"/>
                      <a:gd name="f58" fmla="val 143"/>
                      <a:gd name="f59" fmla="val 122"/>
                      <a:gd name="f60" fmla="val 82"/>
                      <a:gd name="f61" fmla="val 112"/>
                      <a:gd name="f62" fmla="val 106"/>
                      <a:gd name="f63" fmla="val 87"/>
                      <a:gd name="f64" fmla="val 48"/>
                      <a:gd name="f65" fmla="val 37"/>
                      <a:gd name="f66" fmla="val 86"/>
                      <a:gd name="f67" fmla="val 30"/>
                      <a:gd name="f68" fmla="val 70"/>
                      <a:gd name="f69" fmla="val 54"/>
                      <a:gd name="f70" fmla="val 42"/>
                      <a:gd name="f71" fmla="val 41"/>
                      <a:gd name="f72" fmla="val 45"/>
                      <a:gd name="f73" fmla="val 5"/>
                      <a:gd name="f74" fmla="val 4"/>
                      <a:gd name="f75" fmla="val 16"/>
                      <a:gd name="f76" fmla="val 18"/>
                      <a:gd name="f77" fmla="val 22"/>
                      <a:gd name="f78" fmla="val 80"/>
                      <a:gd name="f79" fmla="val 17"/>
                      <a:gd name="f80" fmla="val 93"/>
                      <a:gd name="f81" fmla="+- 0 0 -90"/>
                      <a:gd name="f82" fmla="*/ f3 1 94"/>
                      <a:gd name="f83" fmla="*/ f4 1 174"/>
                      <a:gd name="f84" fmla="val f5"/>
                      <a:gd name="f85" fmla="val f6"/>
                      <a:gd name="f86" fmla="val f7"/>
                      <a:gd name="f87" fmla="*/ f81 f0 1"/>
                      <a:gd name="f88" fmla="+- f86 0 f84"/>
                      <a:gd name="f89" fmla="+- f85 0 f84"/>
                      <a:gd name="f90" fmla="*/ f87 1 f2"/>
                      <a:gd name="f91" fmla="*/ f89 1 94"/>
                      <a:gd name="f92" fmla="*/ f88 1 174"/>
                      <a:gd name="f93" fmla="*/ 0 f89 1"/>
                      <a:gd name="f94" fmla="*/ 0 f88 1"/>
                      <a:gd name="f95" fmla="+- f90 0 f1"/>
                      <a:gd name="f96" fmla="*/ f93 1 94"/>
                      <a:gd name="f97" fmla="*/ f94 1 174"/>
                      <a:gd name="f98" fmla="*/ 0 1 f91"/>
                      <a:gd name="f99" fmla="*/ f85 1 f91"/>
                      <a:gd name="f100" fmla="*/ 0 1 f92"/>
                      <a:gd name="f101" fmla="*/ f86 1 f92"/>
                      <a:gd name="f102" fmla="*/ f96 1 f91"/>
                      <a:gd name="f103" fmla="*/ f97 1 f92"/>
                      <a:gd name="f104" fmla="*/ f98 f82 1"/>
                      <a:gd name="f105" fmla="*/ f99 f82 1"/>
                      <a:gd name="f106" fmla="*/ f101 f83 1"/>
                      <a:gd name="f107" fmla="*/ f100 f83 1"/>
                      <a:gd name="f108" fmla="*/ f102 f82 1"/>
                      <a:gd name="f109" fmla="*/ f103 f83 1"/>
                    </a:gdLst>
                    <a:ahLst/>
                    <a:cxnLst>
                      <a:cxn ang="3cd4">
                        <a:pos x="hc" y="t"/>
                      </a:cxn>
                      <a:cxn ang="0">
                        <a:pos x="r" y="vc"/>
                      </a:cxn>
                      <a:cxn ang="cd4">
                        <a:pos x="hc" y="b"/>
                      </a:cxn>
                      <a:cxn ang="cd2">
                        <a:pos x="l" y="vc"/>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Lst>
                    <a:rect l="f104" t="f107" r="f105" b="f106"/>
                    <a:pathLst>
                      <a:path w="94" h="174">
                        <a:moveTo>
                          <a:pt x="f8" y="f9"/>
                        </a:moveTo>
                        <a:cubicBezTo>
                          <a:pt x="f10" y="f11"/>
                          <a:pt x="f12" y="f13"/>
                          <a:pt x="f14" y="f15"/>
                        </a:cubicBezTo>
                        <a:cubicBezTo>
                          <a:pt x="f16" y="f13"/>
                          <a:pt x="f17" y="f18"/>
                          <a:pt x="f19" y="f20"/>
                        </a:cubicBezTo>
                        <a:cubicBezTo>
                          <a:pt x="f17" y="f21"/>
                          <a:pt x="f22" y="f21"/>
                          <a:pt x="f23" y="f24"/>
                        </a:cubicBezTo>
                        <a:cubicBezTo>
                          <a:pt x="f25" y="f26"/>
                          <a:pt x="f27" y="f28"/>
                          <a:pt x="f29" y="f30"/>
                        </a:cubicBezTo>
                        <a:cubicBezTo>
                          <a:pt x="f31" y="f32"/>
                          <a:pt x="f33" y="f34"/>
                          <a:pt x="f35" y="f36"/>
                        </a:cubicBezTo>
                        <a:cubicBezTo>
                          <a:pt x="f37" y="f34"/>
                          <a:pt x="f38" y="f39"/>
                          <a:pt x="f40" y="f41"/>
                        </a:cubicBezTo>
                        <a:cubicBezTo>
                          <a:pt x="f42" y="f43"/>
                          <a:pt x="f44" y="f45"/>
                          <a:pt x="f46" y="f47"/>
                        </a:cubicBezTo>
                        <a:cubicBezTo>
                          <a:pt x="f48" y="f49"/>
                          <a:pt x="f50" y="f51"/>
                          <a:pt x="f52" y="f7"/>
                        </a:cubicBezTo>
                        <a:cubicBezTo>
                          <a:pt x="f37" y="f53"/>
                          <a:pt x="f52" y="f54"/>
                          <a:pt x="f55" y="f56"/>
                        </a:cubicBezTo>
                        <a:cubicBezTo>
                          <a:pt x="f57" y="f58"/>
                          <a:pt x="f6" y="f59"/>
                          <a:pt x="f60" y="f61"/>
                        </a:cubicBezTo>
                        <a:cubicBezTo>
                          <a:pt x="f37" y="f20"/>
                          <a:pt x="f35" y="f20"/>
                          <a:pt x="f48" y="f62"/>
                        </a:cubicBezTo>
                        <a:cubicBezTo>
                          <a:pt x="f44" y="f21"/>
                          <a:pt x="f35" y="f63"/>
                          <a:pt x="f31" y="f60"/>
                        </a:cubicBezTo>
                        <a:cubicBezTo>
                          <a:pt x="f64" y="f60"/>
                          <a:pt x="f65" y="f66"/>
                          <a:pt x="f16" y="f60"/>
                        </a:cubicBezTo>
                        <a:cubicBezTo>
                          <a:pt x="f19" y="f38"/>
                          <a:pt x="f67" y="f68"/>
                          <a:pt x="f67" y="f68"/>
                        </a:cubicBezTo>
                        <a:cubicBezTo>
                          <a:pt x="f19" y="f69"/>
                          <a:pt x="f19" y="f23"/>
                          <a:pt x="f70" y="f70"/>
                        </a:cubicBezTo>
                        <a:cubicBezTo>
                          <a:pt x="f71" y="f67"/>
                          <a:pt x="f72" y="f73"/>
                          <a:pt x="f67" y="f5"/>
                        </a:cubicBezTo>
                        <a:cubicBezTo>
                          <a:pt x="f8" y="f74"/>
                          <a:pt x="f75" y="f74"/>
                          <a:pt x="f76" y="f77"/>
                        </a:cubicBezTo>
                        <a:cubicBezTo>
                          <a:pt x="f75" y="f22"/>
                          <a:pt x="f12" y="f17"/>
                          <a:pt x="f74" y="f29"/>
                        </a:cubicBezTo>
                        <a:cubicBezTo>
                          <a:pt x="f5" y="f25"/>
                          <a:pt x="f73" y="f42"/>
                          <a:pt x="f8" y="f40"/>
                        </a:cubicBezTo>
                        <a:cubicBezTo>
                          <a:pt x="f12" y="f78"/>
                          <a:pt x="f79" y="f8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3" name="Freeform 33">
                    <a:extLst>
                      <a:ext uri="{FF2B5EF4-FFF2-40B4-BE49-F238E27FC236}">
                        <a16:creationId xmlns:a16="http://schemas.microsoft.com/office/drawing/2014/main" id="{9C6F6CE9-3BA8-F8F4-B9AF-4BB9B2B70628}"/>
                      </a:ext>
                    </a:extLst>
                  </p:cNvPr>
                  <p:cNvSpPr/>
                  <p:nvPr/>
                </p:nvSpPr>
                <p:spPr>
                  <a:xfrm>
                    <a:off x="3306763" y="590556"/>
                    <a:ext cx="22229" cy="26983"/>
                  </a:xfrm>
                  <a:custGeom>
                    <a:avLst/>
                    <a:gdLst>
                      <a:gd name="f0" fmla="val 10800000"/>
                      <a:gd name="f1" fmla="val 5400000"/>
                      <a:gd name="f2" fmla="val 180"/>
                      <a:gd name="f3" fmla="val w"/>
                      <a:gd name="f4" fmla="val h"/>
                      <a:gd name="f5" fmla="val 0"/>
                      <a:gd name="f6" fmla="val 32"/>
                      <a:gd name="f7" fmla="val 50"/>
                      <a:gd name="f8" fmla="val 6"/>
                      <a:gd name="f9" fmla="val 24"/>
                      <a:gd name="f10" fmla="val 15"/>
                      <a:gd name="f11" fmla="val 3"/>
                      <a:gd name="f12" fmla="val 12"/>
                      <a:gd name="f13" fmla="val 23"/>
                      <a:gd name="f14" fmla="val 5"/>
                      <a:gd name="f15" fmla="val 20"/>
                      <a:gd name="f16" fmla="val 16"/>
                      <a:gd name="f17" fmla="val 21"/>
                      <a:gd name="f18" fmla="val 19"/>
                      <a:gd name="f19" fmla="val 22"/>
                      <a:gd name="f20" fmla="val 26"/>
                      <a:gd name="f21" fmla="val 27"/>
                      <a:gd name="f22" fmla="val 28"/>
                      <a:gd name="f23" fmla="val 30"/>
                      <a:gd name="f24" fmla="val 29"/>
                      <a:gd name="f25" fmla="val 38"/>
                      <a:gd name="f26" fmla="val 46"/>
                      <a:gd name="f27" fmla="val 47"/>
                      <a:gd name="f28" fmla="val 18"/>
                      <a:gd name="f29" fmla="val 41"/>
                      <a:gd name="f30" fmla="+- 0 0 -90"/>
                      <a:gd name="f31" fmla="*/ f3 1 32"/>
                      <a:gd name="f32" fmla="*/ f4 1 50"/>
                      <a:gd name="f33" fmla="val f5"/>
                      <a:gd name="f34" fmla="val f6"/>
                      <a:gd name="f35" fmla="val f7"/>
                      <a:gd name="f36" fmla="*/ f30 f0 1"/>
                      <a:gd name="f37" fmla="+- f35 0 f33"/>
                      <a:gd name="f38" fmla="+- f34 0 f33"/>
                      <a:gd name="f39" fmla="*/ f36 1 f2"/>
                      <a:gd name="f40" fmla="*/ f38 1 32"/>
                      <a:gd name="f41" fmla="*/ f37 1 50"/>
                      <a:gd name="f42" fmla="*/ 0 f38 1"/>
                      <a:gd name="f43" fmla="*/ 0 f37 1"/>
                      <a:gd name="f44" fmla="+- f39 0 f1"/>
                      <a:gd name="f45" fmla="*/ f42 1 32"/>
                      <a:gd name="f46" fmla="*/ f43 1 50"/>
                      <a:gd name="f47" fmla="*/ 0 1 f40"/>
                      <a:gd name="f48" fmla="*/ f34 1 f40"/>
                      <a:gd name="f49" fmla="*/ 0 1 f41"/>
                      <a:gd name="f50" fmla="*/ f35 1 f41"/>
                      <a:gd name="f51" fmla="*/ f45 1 f40"/>
                      <a:gd name="f52" fmla="*/ f46 1 f41"/>
                      <a:gd name="f53" fmla="*/ f47 f31 1"/>
                      <a:gd name="f54" fmla="*/ f48 f31 1"/>
                      <a:gd name="f55" fmla="*/ f50 f32 1"/>
                      <a:gd name="f56" fmla="*/ f49 f32 1"/>
                      <a:gd name="f57" fmla="*/ f51 f31 1"/>
                      <a:gd name="f58" fmla="*/ f52 f32 1"/>
                    </a:gdLst>
                    <a:ahLst/>
                    <a:cxnLst>
                      <a:cxn ang="3cd4">
                        <a:pos x="hc" y="t"/>
                      </a:cxn>
                      <a:cxn ang="0">
                        <a:pos x="r" y="vc"/>
                      </a:cxn>
                      <a:cxn ang="cd4">
                        <a:pos x="hc" y="b"/>
                      </a:cxn>
                      <a:cxn ang="cd2">
                        <a:pos x="l" y="vc"/>
                      </a:cxn>
                      <a:cxn ang="f44">
                        <a:pos x="f57" y="f58"/>
                      </a:cxn>
                      <a:cxn ang="f44">
                        <a:pos x="f57" y="f58"/>
                      </a:cxn>
                      <a:cxn ang="f44">
                        <a:pos x="f57" y="f58"/>
                      </a:cxn>
                      <a:cxn ang="f44">
                        <a:pos x="f57" y="f58"/>
                      </a:cxn>
                      <a:cxn ang="f44">
                        <a:pos x="f57" y="f58"/>
                      </a:cxn>
                      <a:cxn ang="f44">
                        <a:pos x="f57" y="f58"/>
                      </a:cxn>
                      <a:cxn ang="f44">
                        <a:pos x="f57" y="f58"/>
                      </a:cxn>
                      <a:cxn ang="f44">
                        <a:pos x="f57" y="f58"/>
                      </a:cxn>
                    </a:cxnLst>
                    <a:rect l="f53" t="f56" r="f54" b="f55"/>
                    <a:pathLst>
                      <a:path w="32" h="50">
                        <a:moveTo>
                          <a:pt x="f8" y="f9"/>
                        </a:moveTo>
                        <a:cubicBezTo>
                          <a:pt x="f5" y="f10"/>
                          <a:pt x="f11" y="f8"/>
                          <a:pt x="f12" y="f5"/>
                        </a:cubicBezTo>
                        <a:cubicBezTo>
                          <a:pt x="f13" y="f11"/>
                          <a:pt x="f13" y="f14"/>
                          <a:pt x="f15" y="f16"/>
                        </a:cubicBezTo>
                        <a:cubicBezTo>
                          <a:pt x="f17" y="f18"/>
                          <a:pt x="f15" y="f19"/>
                          <a:pt x="f19" y="f9"/>
                        </a:cubicBezTo>
                        <a:cubicBezTo>
                          <a:pt x="f13" y="f20"/>
                          <a:pt x="f21" y="f9"/>
                          <a:pt x="f22" y="f20"/>
                        </a:cubicBezTo>
                        <a:cubicBezTo>
                          <a:pt x="f23" y="f24"/>
                          <a:pt x="f6" y="f25"/>
                          <a:pt x="f6" y="f25"/>
                        </a:cubicBezTo>
                        <a:cubicBezTo>
                          <a:pt x="f24" y="f26"/>
                          <a:pt x="f20" y="f27"/>
                          <a:pt x="f28" y="f7"/>
                        </a:cubicBezTo>
                        <a:cubicBezTo>
                          <a:pt x="f12" y="f29"/>
                          <a:pt x="f2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4" name="Freeform 34">
                    <a:extLst>
                      <a:ext uri="{FF2B5EF4-FFF2-40B4-BE49-F238E27FC236}">
                        <a16:creationId xmlns:a16="http://schemas.microsoft.com/office/drawing/2014/main" id="{5F553B1B-E492-FCB9-9281-6B2E9A91F418}"/>
                      </a:ext>
                    </a:extLst>
                  </p:cNvPr>
                  <p:cNvSpPr/>
                  <p:nvPr/>
                </p:nvSpPr>
                <p:spPr>
                  <a:xfrm>
                    <a:off x="3262314" y="596902"/>
                    <a:ext cx="30166" cy="26983"/>
                  </a:xfrm>
                  <a:custGeom>
                    <a:avLst/>
                    <a:gdLst>
                      <a:gd name="f0" fmla="val 10800000"/>
                      <a:gd name="f1" fmla="val 5400000"/>
                      <a:gd name="f2" fmla="val 180"/>
                      <a:gd name="f3" fmla="val w"/>
                      <a:gd name="f4" fmla="val h"/>
                      <a:gd name="f5" fmla="val 0"/>
                      <a:gd name="f6" fmla="val 43"/>
                      <a:gd name="f7" fmla="val 50"/>
                      <a:gd name="f8" fmla="val 44"/>
                      <a:gd name="f9" fmla="val 6"/>
                      <a:gd name="f10" fmla="val 38"/>
                      <a:gd name="f11" fmla="val 18"/>
                      <a:gd name="f12" fmla="val 29"/>
                      <a:gd name="f13" fmla="val 22"/>
                      <a:gd name="f14" fmla="val 20"/>
                      <a:gd name="f15" fmla="val 27"/>
                      <a:gd name="f16" fmla="val 10"/>
                      <a:gd name="f17" fmla="val 25"/>
                      <a:gd name="f18" fmla="val 4"/>
                      <a:gd name="f19" fmla="val 36"/>
                      <a:gd name="f20" fmla="val 11"/>
                      <a:gd name="f21" fmla="val 24"/>
                      <a:gd name="f22" fmla="val 28"/>
                      <a:gd name="f23" fmla="val 21"/>
                      <a:gd name="f24" fmla="val 12"/>
                      <a:gd name="f25" fmla="val 47"/>
                      <a:gd name="f26" fmla="val 2"/>
                      <a:gd name="f27" fmla="val 1"/>
                      <a:gd name="f28" fmla="val 48"/>
                      <a:gd name="f29" fmla="+- 0 0 -90"/>
                      <a:gd name="f30" fmla="*/ f3 1 43"/>
                      <a:gd name="f31" fmla="*/ f4 1 50"/>
                      <a:gd name="f32" fmla="val f5"/>
                      <a:gd name="f33" fmla="val f6"/>
                      <a:gd name="f34" fmla="val f7"/>
                      <a:gd name="f35" fmla="*/ f29 f0 1"/>
                      <a:gd name="f36" fmla="+- f34 0 f32"/>
                      <a:gd name="f37" fmla="+- f33 0 f32"/>
                      <a:gd name="f38" fmla="*/ f35 1 f2"/>
                      <a:gd name="f39" fmla="*/ f37 1 43"/>
                      <a:gd name="f40" fmla="*/ f36 1 50"/>
                      <a:gd name="f41" fmla="*/ 0 f37 1"/>
                      <a:gd name="f42" fmla="*/ 0 f36 1"/>
                      <a:gd name="f43" fmla="+- f38 0 f1"/>
                      <a:gd name="f44" fmla="*/ f41 1 43"/>
                      <a:gd name="f45" fmla="*/ f42 1 50"/>
                      <a:gd name="f46" fmla="*/ 0 1 f39"/>
                      <a:gd name="f47" fmla="*/ f33 1 f39"/>
                      <a:gd name="f48" fmla="*/ 0 1 f40"/>
                      <a:gd name="f49" fmla="*/ f34 1 f40"/>
                      <a:gd name="f50" fmla="*/ f44 1 f39"/>
                      <a:gd name="f51" fmla="*/ f45 1 f40"/>
                      <a:gd name="f52" fmla="*/ f46 f30 1"/>
                      <a:gd name="f53" fmla="*/ f47 f30 1"/>
                      <a:gd name="f54" fmla="*/ f49 f31 1"/>
                      <a:gd name="f55" fmla="*/ f48 f31 1"/>
                      <a:gd name="f56" fmla="*/ f50 f30 1"/>
                      <a:gd name="f57" fmla="*/ f51 f31 1"/>
                    </a:gdLst>
                    <a:ahLst/>
                    <a:cxnLst>
                      <a:cxn ang="3cd4">
                        <a:pos x="hc" y="t"/>
                      </a:cxn>
                      <a:cxn ang="0">
                        <a:pos x="r" y="vc"/>
                      </a:cxn>
                      <a:cxn ang="cd4">
                        <a:pos x="hc" y="b"/>
                      </a:cxn>
                      <a:cxn ang="cd2">
                        <a:pos x="l" y="vc"/>
                      </a:cxn>
                      <a:cxn ang="f43">
                        <a:pos x="f56" y="f57"/>
                      </a:cxn>
                      <a:cxn ang="f43">
                        <a:pos x="f56" y="f57"/>
                      </a:cxn>
                      <a:cxn ang="f43">
                        <a:pos x="f56" y="f57"/>
                      </a:cxn>
                      <a:cxn ang="f43">
                        <a:pos x="f56" y="f57"/>
                      </a:cxn>
                      <a:cxn ang="f43">
                        <a:pos x="f56" y="f57"/>
                      </a:cxn>
                      <a:cxn ang="f43">
                        <a:pos x="f56" y="f57"/>
                      </a:cxn>
                    </a:cxnLst>
                    <a:rect l="f52" t="f55" r="f53" b="f54"/>
                    <a:pathLst>
                      <a:path w="43" h="50">
                        <a:moveTo>
                          <a:pt x="f5" y="f8"/>
                        </a:moveTo>
                        <a:cubicBezTo>
                          <a:pt x="f9" y="f10"/>
                          <a:pt x="f11" y="f12"/>
                          <a:pt x="f13" y="f14"/>
                        </a:cubicBezTo>
                        <a:cubicBezTo>
                          <a:pt x="f15" y="f16"/>
                          <a:pt x="f17" y="f18"/>
                          <a:pt x="f19" y="f5"/>
                        </a:cubicBezTo>
                        <a:cubicBezTo>
                          <a:pt x="f6" y="f20"/>
                          <a:pt x="f19" y="f21"/>
                          <a:pt x="f21" y="f22"/>
                        </a:cubicBezTo>
                        <a:cubicBezTo>
                          <a:pt x="f23" y="f10"/>
                          <a:pt x="f24" y="f25"/>
                          <a:pt x="f26" y="f7"/>
                        </a:cubicBezTo>
                        <a:cubicBezTo>
                          <a:pt x="f27" y="f28"/>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5" name="Freeform 35">
                    <a:extLst>
                      <a:ext uri="{FF2B5EF4-FFF2-40B4-BE49-F238E27FC236}">
                        <a16:creationId xmlns:a16="http://schemas.microsoft.com/office/drawing/2014/main" id="{3A836CC7-F3D4-CC1B-8917-7D11FAA49E56}"/>
                      </a:ext>
                    </a:extLst>
                  </p:cNvPr>
                  <p:cNvSpPr/>
                  <p:nvPr/>
                </p:nvSpPr>
                <p:spPr>
                  <a:xfrm>
                    <a:off x="4927601" y="560390"/>
                    <a:ext cx="474665" cy="284158"/>
                  </a:xfrm>
                  <a:custGeom>
                    <a:avLst/>
                    <a:gdLst>
                      <a:gd name="f0" fmla="val 10800000"/>
                      <a:gd name="f1" fmla="val 5400000"/>
                      <a:gd name="f2" fmla="val 180"/>
                      <a:gd name="f3" fmla="val w"/>
                      <a:gd name="f4" fmla="val h"/>
                      <a:gd name="f5" fmla="val 0"/>
                      <a:gd name="f6" fmla="val 471"/>
                      <a:gd name="f7" fmla="val 281"/>
                      <a:gd name="f8" fmla="val 21"/>
                      <a:gd name="f9" fmla="val 280"/>
                      <a:gd name="f10" fmla="val 32"/>
                      <a:gd name="f11" fmla="val 25"/>
                      <a:gd name="f12" fmla="val 253"/>
                      <a:gd name="f13" fmla="val 24"/>
                      <a:gd name="f14" fmla="val 250"/>
                      <a:gd name="f15" fmla="val 23"/>
                      <a:gd name="f16" fmla="val 248"/>
                      <a:gd name="f17" fmla="val 22"/>
                      <a:gd name="f18" fmla="val 245"/>
                      <a:gd name="f19" fmla="val 243"/>
                      <a:gd name="f20" fmla="val 20"/>
                      <a:gd name="f21" fmla="val 221"/>
                      <a:gd name="f22" fmla="val 16"/>
                      <a:gd name="f23" fmla="val 218"/>
                      <a:gd name="f24" fmla="val 13"/>
                      <a:gd name="f25" fmla="val 216"/>
                      <a:gd name="f26" fmla="val 4"/>
                      <a:gd name="f27" fmla="val 215"/>
                      <a:gd name="f28" fmla="val 207"/>
                      <a:gd name="f29" fmla="val 3"/>
                      <a:gd name="f30" fmla="val 200"/>
                      <a:gd name="f31" fmla="val 191"/>
                      <a:gd name="f32" fmla="val 2"/>
                      <a:gd name="f33" fmla="val 185"/>
                      <a:gd name="f34" fmla="val 7"/>
                      <a:gd name="f35" fmla="val 186"/>
                      <a:gd name="f36" fmla="val 12"/>
                      <a:gd name="f37" fmla="val 14"/>
                      <a:gd name="f38" fmla="val 172"/>
                      <a:gd name="f39" fmla="val 169"/>
                      <a:gd name="f40" fmla="val 6"/>
                      <a:gd name="f41" fmla="val 165"/>
                      <a:gd name="f42" fmla="val 163"/>
                      <a:gd name="f43" fmla="val 162"/>
                      <a:gd name="f44" fmla="val 160"/>
                      <a:gd name="f45" fmla="val 150"/>
                      <a:gd name="f46" fmla="val 123"/>
                      <a:gd name="f47" fmla="val 28"/>
                      <a:gd name="f48" fmla="val 120"/>
                      <a:gd name="f49" fmla="val 111"/>
                      <a:gd name="f50" fmla="val 40"/>
                      <a:gd name="f51" fmla="val 105"/>
                      <a:gd name="f52" fmla="val 44"/>
                      <a:gd name="f53" fmla="val 96"/>
                      <a:gd name="f54" fmla="val 39"/>
                      <a:gd name="f55" fmla="val 83"/>
                      <a:gd name="f56" fmla="val 38"/>
                      <a:gd name="f57" fmla="val 85"/>
                      <a:gd name="f58" fmla="val 42"/>
                      <a:gd name="f59" fmla="val 70"/>
                      <a:gd name="f60" fmla="val 60"/>
                      <a:gd name="f61" fmla="val 34"/>
                      <a:gd name="f62" fmla="val 48"/>
                      <a:gd name="f63" fmla="val 43"/>
                      <a:gd name="f64" fmla="val 18"/>
                      <a:gd name="f65" fmla="val 36"/>
                      <a:gd name="f66" fmla="val 10"/>
                      <a:gd name="f67" fmla="val 37"/>
                      <a:gd name="f68" fmla="val 27"/>
                      <a:gd name="f69" fmla="val 26"/>
                      <a:gd name="f70" fmla="val 41"/>
                      <a:gd name="f71" fmla="val 35"/>
                      <a:gd name="f72" fmla="val 45"/>
                      <a:gd name="f73" fmla="val 64"/>
                      <a:gd name="f74" fmla="val 11"/>
                      <a:gd name="f75" fmla="val 71"/>
                      <a:gd name="f76" fmla="val 8"/>
                      <a:gd name="f77" fmla="val 75"/>
                      <a:gd name="f78" fmla="val 82"/>
                      <a:gd name="f79" fmla="val 84"/>
                      <a:gd name="f80" fmla="val 1"/>
                      <a:gd name="f81" fmla="val 88"/>
                      <a:gd name="f82" fmla="val 90"/>
                      <a:gd name="f83" fmla="val 92"/>
                      <a:gd name="f84" fmla="val 9"/>
                      <a:gd name="f85" fmla="val 94"/>
                      <a:gd name="f86" fmla="val 5"/>
                      <a:gd name="f87" fmla="val 98"/>
                      <a:gd name="f88" fmla="val 102"/>
                      <a:gd name="f89" fmla="val 106"/>
                      <a:gd name="f90" fmla="val 110"/>
                      <a:gd name="f91" fmla="val 112"/>
                      <a:gd name="f92" fmla="val 116"/>
                      <a:gd name="f93" fmla="val 122"/>
                      <a:gd name="f94" fmla="val 129"/>
                      <a:gd name="f95" fmla="val 141"/>
                      <a:gd name="f96" fmla="val 143"/>
                      <a:gd name="f97" fmla="val 147"/>
                      <a:gd name="f98" fmla="val 155"/>
                      <a:gd name="f99" fmla="val 159"/>
                      <a:gd name="f100" fmla="val 167"/>
                      <a:gd name="f101" fmla="val 17"/>
                      <a:gd name="f102" fmla="val 173"/>
                      <a:gd name="f103" fmla="val 195"/>
                      <a:gd name="f104" fmla="val 175"/>
                      <a:gd name="f105" fmla="val 201"/>
                      <a:gd name="f106" fmla="val 211"/>
                      <a:gd name="f107" fmla="val 214"/>
                      <a:gd name="f108" fmla="val 224"/>
                      <a:gd name="f109" fmla="val 55"/>
                      <a:gd name="f110" fmla="val 231"/>
                      <a:gd name="f111" fmla="val 59"/>
                      <a:gd name="f112" fmla="val 241"/>
                      <a:gd name="f113" fmla="val 235"/>
                      <a:gd name="f114" fmla="val 67"/>
                      <a:gd name="f115" fmla="val 249"/>
                      <a:gd name="f116" fmla="val 69"/>
                      <a:gd name="f117" fmla="val 257"/>
                      <a:gd name="f118" fmla="val 68"/>
                      <a:gd name="f119" fmla="val 261"/>
                      <a:gd name="f120" fmla="val 270"/>
                      <a:gd name="f121" fmla="val 65"/>
                      <a:gd name="f122" fmla="val 278"/>
                      <a:gd name="f123" fmla="val 66"/>
                      <a:gd name="f124" fmla="val 283"/>
                      <a:gd name="f125" fmla="val 290"/>
                      <a:gd name="f126" fmla="val 304"/>
                      <a:gd name="f127" fmla="val 282"/>
                      <a:gd name="f128" fmla="val 62"/>
                      <a:gd name="f129" fmla="val 300"/>
                      <a:gd name="f130" fmla="val 81"/>
                      <a:gd name="f131" fmla="val 302"/>
                      <a:gd name="f132" fmla="val 308"/>
                      <a:gd name="f133" fmla="val 311"/>
                      <a:gd name="f134" fmla="val 315"/>
                      <a:gd name="f135" fmla="val 103"/>
                      <a:gd name="f136" fmla="val 318"/>
                      <a:gd name="f137" fmla="val 319"/>
                      <a:gd name="f138" fmla="val 114"/>
                      <a:gd name="f139" fmla="val 321"/>
                      <a:gd name="f140" fmla="val 117"/>
                      <a:gd name="f141" fmla="val 322"/>
                      <a:gd name="f142" fmla="val 323"/>
                      <a:gd name="f143" fmla="val 324"/>
                      <a:gd name="f144" fmla="val 125"/>
                      <a:gd name="f145" fmla="val 132"/>
                      <a:gd name="f146" fmla="val 313"/>
                      <a:gd name="f147" fmla="val 134"/>
                      <a:gd name="f148" fmla="val 310"/>
                      <a:gd name="f149" fmla="val 142"/>
                      <a:gd name="f150" fmla="val 151"/>
                      <a:gd name="f151" fmla="val 317"/>
                      <a:gd name="f152" fmla="val 146"/>
                      <a:gd name="f153" fmla="val 341"/>
                      <a:gd name="f154" fmla="val 339"/>
                      <a:gd name="f155" fmla="val 342"/>
                      <a:gd name="f156" fmla="val 351"/>
                      <a:gd name="f157" fmla="val 355"/>
                      <a:gd name="f158" fmla="val 152"/>
                      <a:gd name="f159" fmla="val 364"/>
                      <a:gd name="f160" fmla="val 157"/>
                      <a:gd name="f161" fmla="val 369"/>
                      <a:gd name="f162" fmla="val 372"/>
                      <a:gd name="f163" fmla="val 166"/>
                      <a:gd name="f164" fmla="val 380"/>
                      <a:gd name="f165" fmla="val 168"/>
                      <a:gd name="f166" fmla="val 381"/>
                      <a:gd name="f167" fmla="val 383"/>
                      <a:gd name="f168" fmla="val 171"/>
                      <a:gd name="f169" fmla="val 382"/>
                      <a:gd name="f170" fmla="val 176"/>
                      <a:gd name="f171" fmla="val 368"/>
                      <a:gd name="f172" fmla="val 386"/>
                      <a:gd name="f173" fmla="val 390"/>
                      <a:gd name="f174" fmla="val 394"/>
                      <a:gd name="f175" fmla="val 396"/>
                      <a:gd name="f176" fmla="val 400"/>
                      <a:gd name="f177" fmla="val 413"/>
                      <a:gd name="f178" fmla="val 177"/>
                      <a:gd name="f179" fmla="val 427"/>
                      <a:gd name="f180" fmla="val 179"/>
                      <a:gd name="f181" fmla="val 439"/>
                      <a:gd name="f182" fmla="val 441"/>
                      <a:gd name="f183" fmla="val 190"/>
                      <a:gd name="f184" fmla="val 445"/>
                      <a:gd name="f185" fmla="val 194"/>
                      <a:gd name="f186" fmla="val 447"/>
                      <a:gd name="f187" fmla="val 199"/>
                      <a:gd name="f188" fmla="val 453"/>
                      <a:gd name="f189" fmla="val 198"/>
                      <a:gd name="f190" fmla="val 460"/>
                      <a:gd name="f191" fmla="val 465"/>
                      <a:gd name="f192" fmla="val 468"/>
                      <a:gd name="f193" fmla="val 205"/>
                      <a:gd name="f194" fmla="val 469"/>
                      <a:gd name="f195" fmla="val 451"/>
                      <a:gd name="f196" fmla="val 258"/>
                      <a:gd name="f197" fmla="val 262"/>
                      <a:gd name="f198" fmla="val 437"/>
                      <a:gd name="f199" fmla="val 275"/>
                      <a:gd name="f200" fmla="val 435"/>
                      <a:gd name="f201" fmla="+- 0 0 -90"/>
                      <a:gd name="f202" fmla="*/ f3 1 471"/>
                      <a:gd name="f203" fmla="*/ f4 1 281"/>
                      <a:gd name="f204" fmla="val f5"/>
                      <a:gd name="f205" fmla="val f6"/>
                      <a:gd name="f206" fmla="val f7"/>
                      <a:gd name="f207" fmla="*/ f201 f0 1"/>
                      <a:gd name="f208" fmla="+- f206 0 f204"/>
                      <a:gd name="f209" fmla="+- f205 0 f204"/>
                      <a:gd name="f210" fmla="*/ f207 1 f2"/>
                      <a:gd name="f211" fmla="*/ f209 1 471"/>
                      <a:gd name="f212" fmla="*/ f208 1 281"/>
                      <a:gd name="f213" fmla="*/ 1 f209 1"/>
                      <a:gd name="f214" fmla="*/ 1 f208 1"/>
                      <a:gd name="f215" fmla="*/ 0 f209 1"/>
                      <a:gd name="f216" fmla="*/ 0 f208 1"/>
                      <a:gd name="f217" fmla="+- f210 0 f1"/>
                      <a:gd name="f218" fmla="*/ f213 1 471"/>
                      <a:gd name="f219" fmla="*/ f214 1 281"/>
                      <a:gd name="f220" fmla="*/ f215 1 471"/>
                      <a:gd name="f221" fmla="*/ f216 1 281"/>
                      <a:gd name="f222" fmla="*/ 0 1 f211"/>
                      <a:gd name="f223" fmla="*/ f205 1 f211"/>
                      <a:gd name="f224" fmla="*/ 0 1 f212"/>
                      <a:gd name="f225" fmla="*/ f206 1 f212"/>
                      <a:gd name="f226" fmla="*/ f218 1 f211"/>
                      <a:gd name="f227" fmla="*/ f219 1 f212"/>
                      <a:gd name="f228" fmla="*/ f220 1 f211"/>
                      <a:gd name="f229" fmla="*/ f221 1 f212"/>
                      <a:gd name="f230" fmla="*/ f222 f202 1"/>
                      <a:gd name="f231" fmla="*/ f223 f202 1"/>
                      <a:gd name="f232" fmla="*/ f225 f203 1"/>
                      <a:gd name="f233" fmla="*/ f224 f203 1"/>
                      <a:gd name="f234" fmla="*/ f226 f202 1"/>
                      <a:gd name="f235" fmla="*/ f227 f203 1"/>
                      <a:gd name="f236" fmla="*/ f228 f202 1"/>
                      <a:gd name="f237" fmla="*/ f229 f203 1"/>
                    </a:gdLst>
                    <a:ahLst/>
                    <a:cxnLst>
                      <a:cxn ang="3cd4">
                        <a:pos x="hc" y="t"/>
                      </a:cxn>
                      <a:cxn ang="0">
                        <a:pos x="r" y="vc"/>
                      </a:cxn>
                      <a:cxn ang="cd4">
                        <a:pos x="hc" y="b"/>
                      </a:cxn>
                      <a:cxn ang="cd2">
                        <a:pos x="l" y="vc"/>
                      </a:cxn>
                      <a:cxn ang="f217">
                        <a:pos x="f234" y="f235"/>
                      </a:cxn>
                      <a:cxn ang="f217">
                        <a:pos x="f234" y="f235"/>
                      </a:cxn>
                      <a:cxn ang="f217">
                        <a:pos x="f234" y="f235"/>
                      </a:cxn>
                      <a:cxn ang="f217">
                        <a:pos x="f234" y="f235"/>
                      </a:cxn>
                      <a:cxn ang="f217">
                        <a:pos x="f234" y="f235"/>
                      </a:cxn>
                      <a:cxn ang="f217">
                        <a:pos x="f236"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7"/>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 ang="f217">
                        <a:pos x="f234" y="f235"/>
                      </a:cxn>
                    </a:cxnLst>
                    <a:rect l="f230" t="f233" r="f231" b="f232"/>
                    <a:pathLst>
                      <a:path w="471" h="281">
                        <a:moveTo>
                          <a:pt x="f8" y="f9"/>
                        </a:moveTo>
                        <a:cubicBezTo>
                          <a:pt x="f10" y="f7"/>
                          <a:pt x="f11" y="f12"/>
                          <a:pt x="f13" y="f14"/>
                        </a:cubicBezTo>
                        <a:cubicBezTo>
                          <a:pt x="f15" y="f16"/>
                          <a:pt x="f17" y="f18"/>
                          <a:pt x="f17" y="f18"/>
                        </a:cubicBezTo>
                        <a:cubicBezTo>
                          <a:pt x="f8" y="f19"/>
                          <a:pt x="f20" y="f21"/>
                          <a:pt x="f22" y="f23"/>
                        </a:cubicBezTo>
                        <a:cubicBezTo>
                          <a:pt x="f24" y="f25"/>
                          <a:pt x="f26" y="f27"/>
                          <a:pt x="f26" y="f27"/>
                        </a:cubicBezTo>
                        <a:cubicBezTo>
                          <a:pt x="f5" y="f28"/>
                          <a:pt x="f29" y="f30"/>
                          <a:pt x="f5" y="f31"/>
                        </a:cubicBezTo>
                        <a:cubicBezTo>
                          <a:pt x="f32" y="f33"/>
                          <a:pt x="f34" y="f35"/>
                          <a:pt x="f36" y="f2"/>
                        </a:cubicBezTo>
                        <a:cubicBezTo>
                          <a:pt x="f37" y="f38"/>
                          <a:pt x="f37" y="f39"/>
                          <a:pt x="f40" y="f41"/>
                        </a:cubicBezTo>
                        <a:cubicBezTo>
                          <a:pt x="f26" y="f42"/>
                          <a:pt x="f32" y="f43"/>
                          <a:pt x="f32" y="f44"/>
                        </a:cubicBezTo>
                        <a:cubicBezTo>
                          <a:pt x="f32" y="f45"/>
                          <a:pt x="f22" y="f46"/>
                          <a:pt x="f47" y="f48"/>
                        </a:cubicBezTo>
                        <a:cubicBezTo>
                          <a:pt x="f10" y="f49"/>
                          <a:pt x="f50" y="f51"/>
                          <a:pt x="f52" y="f53"/>
                        </a:cubicBezTo>
                        <a:cubicBezTo>
                          <a:pt x="f54" y="f55"/>
                          <a:pt x="f56" y="f57"/>
                          <a:pt x="f58" y="f59"/>
                        </a:cubicBezTo>
                        <a:cubicBezTo>
                          <a:pt x="f56" y="f60"/>
                          <a:pt x="f61" y="f62"/>
                          <a:pt x="f13" y="f63"/>
                        </a:cubicBezTo>
                        <a:cubicBezTo>
                          <a:pt x="f64" y="f65"/>
                          <a:pt x="f66" y="f67"/>
                          <a:pt x="f20" y="f10"/>
                        </a:cubicBezTo>
                        <a:cubicBezTo>
                          <a:pt x="f68" y="f61"/>
                          <a:pt x="f69" y="f10"/>
                          <a:pt x="f69" y="f65"/>
                        </a:cubicBezTo>
                        <a:cubicBezTo>
                          <a:pt x="f61" y="f70"/>
                          <a:pt x="f54" y="f54"/>
                          <a:pt x="f62" y="f71"/>
                        </a:cubicBezTo>
                        <a:cubicBezTo>
                          <a:pt x="f72" y="f17"/>
                          <a:pt x="f62" y="f37"/>
                          <a:pt x="f73" y="f74"/>
                        </a:cubicBezTo>
                        <a:cubicBezTo>
                          <a:pt x="f75" y="f76"/>
                          <a:pt x="f77" y="f29"/>
                          <a:pt x="f78" y="f5"/>
                        </a:cubicBezTo>
                        <a:cubicBezTo>
                          <a:pt x="f79" y="f80"/>
                          <a:pt x="f81" y="f5"/>
                          <a:pt x="f81" y="f32"/>
                        </a:cubicBezTo>
                        <a:cubicBezTo>
                          <a:pt x="f82" y="f36"/>
                          <a:pt x="f77" y="f24"/>
                          <a:pt x="f83" y="f84"/>
                        </a:cubicBezTo>
                        <a:cubicBezTo>
                          <a:pt x="f85" y="f76"/>
                          <a:pt x="f53" y="f86"/>
                          <a:pt x="f87" y="f86"/>
                        </a:cubicBezTo>
                        <a:cubicBezTo>
                          <a:pt x="f88" y="f26"/>
                          <a:pt x="f89" y="f34"/>
                          <a:pt x="f90" y="f76"/>
                        </a:cubicBezTo>
                        <a:cubicBezTo>
                          <a:pt x="f91" y="f76"/>
                          <a:pt x="f92" y="f84"/>
                          <a:pt x="f92" y="f84"/>
                        </a:cubicBezTo>
                        <a:cubicBezTo>
                          <a:pt x="f93" y="f22"/>
                          <a:pt x="f94" y="f24"/>
                          <a:pt x="f95" y="f37"/>
                        </a:cubicBezTo>
                        <a:cubicBezTo>
                          <a:pt x="f96" y="f8"/>
                          <a:pt x="f97" y="f17"/>
                          <a:pt x="f98" y="f13"/>
                        </a:cubicBezTo>
                        <a:cubicBezTo>
                          <a:pt x="f99" y="f17"/>
                          <a:pt x="f42" y="f20"/>
                          <a:pt x="f100" y="f101"/>
                        </a:cubicBezTo>
                        <a:cubicBezTo>
                          <a:pt x="f39" y="f22"/>
                          <a:pt x="f102" y="f37"/>
                          <a:pt x="f102" y="f37"/>
                        </a:cubicBezTo>
                        <a:cubicBezTo>
                          <a:pt x="f103" y="f69"/>
                          <a:pt x="f104" y="f20"/>
                          <a:pt x="f103" y="f37"/>
                        </a:cubicBezTo>
                        <a:cubicBezTo>
                          <a:pt x="f28" y="f101"/>
                          <a:pt x="f105" y="f69"/>
                          <a:pt x="f106" y="f10"/>
                        </a:cubicBezTo>
                        <a:cubicBezTo>
                          <a:pt x="f107" y="f56"/>
                          <a:pt x="f108" y="f109"/>
                          <a:pt x="f110" y="f111"/>
                        </a:cubicBezTo>
                        <a:cubicBezTo>
                          <a:pt x="f112" y="f59"/>
                          <a:pt x="f113" y="f114"/>
                          <a:pt x="f18" y="f59"/>
                        </a:cubicBezTo>
                        <a:cubicBezTo>
                          <a:pt x="f115" y="f116"/>
                          <a:pt x="f12" y="f116"/>
                          <a:pt x="f117" y="f118"/>
                        </a:cubicBezTo>
                        <a:cubicBezTo>
                          <a:pt x="f119" y="f114"/>
                          <a:pt x="f120" y="f121"/>
                          <a:pt x="f120" y="f121"/>
                        </a:cubicBezTo>
                        <a:cubicBezTo>
                          <a:pt x="f122" y="f123"/>
                          <a:pt x="f124" y="f114"/>
                          <a:pt x="f125" y="f75"/>
                        </a:cubicBezTo>
                        <a:cubicBezTo>
                          <a:pt x="f126" y="f81"/>
                          <a:pt x="f127" y="f128"/>
                          <a:pt x="f129" y="f130"/>
                        </a:cubicBezTo>
                        <a:cubicBezTo>
                          <a:pt x="f131" y="f79"/>
                          <a:pt x="f132" y="f82"/>
                          <a:pt x="f132" y="f82"/>
                        </a:cubicBezTo>
                        <a:cubicBezTo>
                          <a:pt x="f133" y="f87"/>
                          <a:pt x="f134" y="f135"/>
                          <a:pt x="f136" y="f49"/>
                        </a:cubicBezTo>
                        <a:cubicBezTo>
                          <a:pt x="f137" y="f138"/>
                          <a:pt x="f139" y="f140"/>
                          <a:pt x="f141" y="f48"/>
                        </a:cubicBezTo>
                        <a:cubicBezTo>
                          <a:pt x="f142" y="f93"/>
                          <a:pt x="f143" y="f144"/>
                          <a:pt x="f143" y="f144"/>
                        </a:cubicBezTo>
                        <a:cubicBezTo>
                          <a:pt x="f139" y="f145"/>
                          <a:pt x="f146" y="f147"/>
                          <a:pt x="f148" y="f149"/>
                        </a:cubicBezTo>
                        <a:cubicBezTo>
                          <a:pt x="f146" y="f150"/>
                          <a:pt x="f151" y="f152"/>
                          <a:pt x="f141" y="f95"/>
                        </a:cubicBezTo>
                        <a:cubicBezTo>
                          <a:pt x="f153" y="f96"/>
                          <a:pt x="f154" y="f149"/>
                          <a:pt x="f155" y="f98"/>
                        </a:cubicBezTo>
                        <a:cubicBezTo>
                          <a:pt x="f156" y="f45"/>
                          <a:pt x="f157" y="f158"/>
                          <a:pt x="f159" y="f160"/>
                        </a:cubicBezTo>
                        <a:cubicBezTo>
                          <a:pt x="f161" y="f43"/>
                          <a:pt x="f162" y="f163"/>
                          <a:pt x="f164" y="f165"/>
                        </a:cubicBezTo>
                        <a:cubicBezTo>
                          <a:pt x="f166" y="f39"/>
                          <a:pt x="f167" y="f168"/>
                          <a:pt x="f169" y="f38"/>
                        </a:cubicBezTo>
                        <a:cubicBezTo>
                          <a:pt x="f164" y="f170"/>
                          <a:pt x="f171" y="f38"/>
                          <a:pt x="f169" y="f170"/>
                        </a:cubicBezTo>
                        <a:cubicBezTo>
                          <a:pt x="f172" y="f104"/>
                          <a:pt x="f173" y="f102"/>
                          <a:pt x="f174" y="f38"/>
                        </a:cubicBezTo>
                        <a:cubicBezTo>
                          <a:pt x="f175" y="f38"/>
                          <a:pt x="f176" y="f168"/>
                          <a:pt x="f176" y="f168"/>
                        </a:cubicBezTo>
                        <a:cubicBezTo>
                          <a:pt x="f177" y="f178"/>
                          <a:pt x="f179" y="f180"/>
                          <a:pt x="f181" y="f33"/>
                        </a:cubicBezTo>
                        <a:cubicBezTo>
                          <a:pt x="f182" y="f183"/>
                          <a:pt x="f184" y="f185"/>
                          <a:pt x="f186" y="f187"/>
                        </a:cubicBezTo>
                        <a:cubicBezTo>
                          <a:pt x="f188" y="f189"/>
                          <a:pt x="f190" y="f103"/>
                          <a:pt x="f191" y="f105"/>
                        </a:cubicBezTo>
                        <a:cubicBezTo>
                          <a:pt x="f192" y="f193"/>
                          <a:pt x="f6" y="f27"/>
                          <a:pt x="f6" y="f27"/>
                        </a:cubicBezTo>
                        <a:cubicBezTo>
                          <a:pt x="f192" y="f110"/>
                          <a:pt x="f194" y="f16"/>
                          <a:pt x="f195" y="f196"/>
                        </a:cubicBezTo>
                        <a:cubicBezTo>
                          <a:pt x="f186" y="f197"/>
                          <a:pt x="f198" y="f199"/>
                          <a:pt x="f200" y="f7"/>
                        </a:cubicBezTo>
                      </a:path>
                    </a:pathLst>
                  </a:cu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6" name="Freeform 36">
                    <a:extLst>
                      <a:ext uri="{FF2B5EF4-FFF2-40B4-BE49-F238E27FC236}">
                        <a16:creationId xmlns:a16="http://schemas.microsoft.com/office/drawing/2014/main" id="{13ACFA29-F742-2877-E410-691CFCE332BE}"/>
                      </a:ext>
                    </a:extLst>
                  </p:cNvPr>
                  <p:cNvSpPr/>
                  <p:nvPr/>
                </p:nvSpPr>
                <p:spPr>
                  <a:xfrm>
                    <a:off x="4298951" y="168277"/>
                    <a:ext cx="666753" cy="449263"/>
                  </a:xfrm>
                  <a:custGeom>
                    <a:avLst/>
                    <a:gdLst>
                      <a:gd name="f0" fmla="val 10800000"/>
                      <a:gd name="f1" fmla="val 5400000"/>
                      <a:gd name="f2" fmla="val 180"/>
                      <a:gd name="f3" fmla="val w"/>
                      <a:gd name="f4" fmla="val h"/>
                      <a:gd name="f5" fmla="val 0"/>
                      <a:gd name="f6" fmla="val 984"/>
                      <a:gd name="f7" fmla="val 844"/>
                      <a:gd name="f8" fmla="val 82"/>
                      <a:gd name="f9" fmla="val 38"/>
                      <a:gd name="f10" fmla="val 406"/>
                      <a:gd name="f11" fmla="val 6"/>
                      <a:gd name="f12" fmla="val 497"/>
                      <a:gd name="f13" fmla="val 22"/>
                      <a:gd name="f14" fmla="val 465"/>
                      <a:gd name="f15" fmla="val 474"/>
                      <a:gd name="f16" fmla="val 54"/>
                      <a:gd name="f17" fmla="val 492"/>
                      <a:gd name="f18" fmla="val 48"/>
                      <a:gd name="f19" fmla="val 484"/>
                      <a:gd name="f20" fmla="val 40"/>
                      <a:gd name="f21" fmla="val 502"/>
                      <a:gd name="f22" fmla="val 34"/>
                      <a:gd name="f23" fmla="val 510"/>
                      <a:gd name="f24" fmla="val 37"/>
                      <a:gd name="f25" fmla="val 517"/>
                      <a:gd name="f26" fmla="val 46"/>
                      <a:gd name="f27" fmla="val 526"/>
                      <a:gd name="f28" fmla="val 534"/>
                      <a:gd name="f29" fmla="val 550"/>
                      <a:gd name="f30" fmla="val 556"/>
                      <a:gd name="f31" fmla="val 55"/>
                      <a:gd name="f32" fmla="val 552"/>
                      <a:gd name="f33" fmla="val 60"/>
                      <a:gd name="f34" fmla="val 542"/>
                      <a:gd name="f35" fmla="val 74"/>
                      <a:gd name="f36" fmla="val 555"/>
                      <a:gd name="f37" fmla="val 114"/>
                      <a:gd name="f38" fmla="val 102"/>
                      <a:gd name="f39" fmla="val 578"/>
                      <a:gd name="f40" fmla="val 130"/>
                      <a:gd name="f41" fmla="val 584"/>
                      <a:gd name="f42" fmla="val 148"/>
                      <a:gd name="f43" fmla="val 590"/>
                      <a:gd name="f44" fmla="val 606"/>
                      <a:gd name="f45" fmla="val 138"/>
                      <a:gd name="f46" fmla="val 600"/>
                      <a:gd name="f47" fmla="val 119"/>
                      <a:gd name="f48" fmla="val 594"/>
                      <a:gd name="f49" fmla="val 107"/>
                      <a:gd name="f50" fmla="val 586"/>
                      <a:gd name="f51" fmla="val 90"/>
                      <a:gd name="f52" fmla="val 583"/>
                      <a:gd name="f53" fmla="val 66"/>
                      <a:gd name="f54" fmla="val 585"/>
                      <a:gd name="f55" fmla="val 44"/>
                      <a:gd name="f56" fmla="val 597"/>
                      <a:gd name="f57" fmla="val 56"/>
                      <a:gd name="f58" fmla="val 70"/>
                      <a:gd name="f59" fmla="val 609"/>
                      <a:gd name="f60" fmla="val 86"/>
                      <a:gd name="f61" fmla="val 608"/>
                      <a:gd name="f62" fmla="val 117"/>
                      <a:gd name="f63" fmla="val 626"/>
                      <a:gd name="f64" fmla="val 648"/>
                      <a:gd name="f65" fmla="val 97"/>
                      <a:gd name="f66" fmla="val 646"/>
                      <a:gd name="f67" fmla="val 104"/>
                      <a:gd name="f68" fmla="val 642"/>
                      <a:gd name="f69" fmla="val 126"/>
                      <a:gd name="f70" fmla="val 650"/>
                      <a:gd name="f71" fmla="val 150"/>
                      <a:gd name="f72" fmla="val 665"/>
                      <a:gd name="f73" fmla="val 141"/>
                      <a:gd name="f74" fmla="val 682"/>
                      <a:gd name="f75" fmla="val 689"/>
                      <a:gd name="f76" fmla="val 108"/>
                      <a:gd name="f77" fmla="val 673"/>
                      <a:gd name="f78" fmla="val 124"/>
                      <a:gd name="f79" fmla="val 98"/>
                      <a:gd name="f80" fmla="val 683"/>
                      <a:gd name="f81" fmla="val 94"/>
                      <a:gd name="f82" fmla="val 690"/>
                      <a:gd name="f83" fmla="val 96"/>
                      <a:gd name="f84" fmla="val 694"/>
                      <a:gd name="f85" fmla="val 698"/>
                      <a:gd name="f86" fmla="val 92"/>
                      <a:gd name="f87" fmla="val 702"/>
                      <a:gd name="f88" fmla="val 89"/>
                      <a:gd name="f89" fmla="val 706"/>
                      <a:gd name="f90" fmla="val 717"/>
                      <a:gd name="f91" fmla="val 688"/>
                      <a:gd name="f92" fmla="val 742"/>
                      <a:gd name="f93" fmla="val 748"/>
                      <a:gd name="f94" fmla="val 27"/>
                      <a:gd name="f95" fmla="val 741"/>
                      <a:gd name="f96" fmla="val 9"/>
                      <a:gd name="f97" fmla="val 762"/>
                      <a:gd name="f98" fmla="val 2"/>
                      <a:gd name="f99" fmla="val 788"/>
                      <a:gd name="f100" fmla="val 11"/>
                      <a:gd name="f101" fmla="val 777"/>
                      <a:gd name="f102" fmla="val 802"/>
                      <a:gd name="f103" fmla="val 831"/>
                      <a:gd name="f104" fmla="val 36"/>
                      <a:gd name="f105" fmla="val 805"/>
                      <a:gd name="f106" fmla="val 63"/>
                      <a:gd name="f107" fmla="val 798"/>
                      <a:gd name="f108" fmla="val 789"/>
                      <a:gd name="f109" fmla="val 787"/>
                      <a:gd name="f110" fmla="val 118"/>
                      <a:gd name="f111" fmla="val 801"/>
                      <a:gd name="f112" fmla="val 122"/>
                      <a:gd name="f113" fmla="val 127"/>
                      <a:gd name="f114" fmla="val 794"/>
                      <a:gd name="f115" fmla="val 133"/>
                      <a:gd name="f116" fmla="val 784"/>
                      <a:gd name="f117" fmla="val 129"/>
                      <a:gd name="f118" fmla="val 782"/>
                      <a:gd name="f119" fmla="val 134"/>
                      <a:gd name="f120" fmla="val 780"/>
                      <a:gd name="f121" fmla="val 142"/>
                      <a:gd name="f122" fmla="val 790"/>
                      <a:gd name="f123" fmla="val 158"/>
                      <a:gd name="f124" fmla="val 786"/>
                      <a:gd name="f125" fmla="val 161"/>
                      <a:gd name="f126" fmla="val 783"/>
                      <a:gd name="f127" fmla="val 165"/>
                      <a:gd name="f128" fmla="val 778"/>
                      <a:gd name="f129" fmla="val 166"/>
                      <a:gd name="f130" fmla="val 774"/>
                      <a:gd name="f131" fmla="val 167"/>
                      <a:gd name="f132" fmla="val 769"/>
                      <a:gd name="f133" fmla="val 159"/>
                      <a:gd name="f134" fmla="val 766"/>
                      <a:gd name="f135" fmla="val 162"/>
                      <a:gd name="f136" fmla="val 758"/>
                      <a:gd name="f137" fmla="val 170"/>
                      <a:gd name="f138" fmla="val 182"/>
                      <a:gd name="f139" fmla="val 804"/>
                      <a:gd name="f140" fmla="val 211"/>
                      <a:gd name="f141" fmla="val 775"/>
                      <a:gd name="f142" fmla="val 190"/>
                      <a:gd name="f143" fmla="val 186"/>
                      <a:gd name="f144" fmla="val 767"/>
                      <a:gd name="f145" fmla="val 194"/>
                      <a:gd name="f146" fmla="val 773"/>
                      <a:gd name="f147" fmla="val 202"/>
                      <a:gd name="f148" fmla="val 210"/>
                      <a:gd name="f149" fmla="val 218"/>
                      <a:gd name="f150" fmla="val 226"/>
                      <a:gd name="f151" fmla="val 813"/>
                      <a:gd name="f152" fmla="val 242"/>
                      <a:gd name="f153" fmla="val 245"/>
                      <a:gd name="f154" fmla="val 810"/>
                      <a:gd name="f155" fmla="val 262"/>
                      <a:gd name="f156" fmla="val 803"/>
                      <a:gd name="f157" fmla="val 282"/>
                      <a:gd name="f158" fmla="val 793"/>
                      <a:gd name="f159" fmla="val 301"/>
                      <a:gd name="f160" fmla="val 322"/>
                      <a:gd name="f161" fmla="val 330"/>
                      <a:gd name="f162" fmla="val 346"/>
                      <a:gd name="f163" fmla="val 785"/>
                      <a:gd name="f164" fmla="val 366"/>
                      <a:gd name="f165" fmla="val 817"/>
                      <a:gd name="f166" fmla="val 394"/>
                      <a:gd name="f167" fmla="val 830"/>
                      <a:gd name="f168" fmla="val 414"/>
                      <a:gd name="f169" fmla="val 835"/>
                      <a:gd name="f170" fmla="val 422"/>
                      <a:gd name="f171" fmla="val 841"/>
                      <a:gd name="f172" fmla="val 430"/>
                      <a:gd name="f173" fmla="val 846"/>
                      <a:gd name="f174" fmla="val 438"/>
                      <a:gd name="f175" fmla="val 849"/>
                      <a:gd name="f176" fmla="val 442"/>
                      <a:gd name="f177" fmla="val 854"/>
                      <a:gd name="f178" fmla="val 450"/>
                      <a:gd name="f179" fmla="val 853"/>
                      <a:gd name="f180" fmla="val 457"/>
                      <a:gd name="f181" fmla="val 855"/>
                      <a:gd name="f182" fmla="val 466"/>
                      <a:gd name="f183" fmla="val 850"/>
                      <a:gd name="f184" fmla="val 470"/>
                      <a:gd name="f185" fmla="val 475"/>
                      <a:gd name="f186" fmla="val 451"/>
                      <a:gd name="f187" fmla="val 811"/>
                      <a:gd name="f188" fmla="val 431"/>
                      <a:gd name="f189" fmla="val 421"/>
                      <a:gd name="f190" fmla="val 398"/>
                      <a:gd name="f191" fmla="val 379"/>
                      <a:gd name="f192" fmla="val 371"/>
                      <a:gd name="f193" fmla="val 746"/>
                      <a:gd name="f194" fmla="val 378"/>
                      <a:gd name="f195" fmla="val 368"/>
                      <a:gd name="f196" fmla="val 730"/>
                      <a:gd name="f197" fmla="val 374"/>
                      <a:gd name="f198" fmla="val 402"/>
                      <a:gd name="f199" fmla="val 699"/>
                      <a:gd name="f200" fmla="val 395"/>
                      <a:gd name="f201" fmla="val 678"/>
                      <a:gd name="f202" fmla="val 654"/>
                      <a:gd name="f203" fmla="val 386"/>
                      <a:gd name="f204" fmla="val 390"/>
                      <a:gd name="f205" fmla="val 618"/>
                      <a:gd name="f206" fmla="val 607"/>
                      <a:gd name="f207" fmla="val 411"/>
                      <a:gd name="f208" fmla="val 601"/>
                      <a:gd name="f209" fmla="val 426"/>
                      <a:gd name="f210" fmla="val 471"/>
                      <a:gd name="f211" fmla="val 593"/>
                      <a:gd name="f212" fmla="val 459"/>
                      <a:gd name="f213" fmla="val 478"/>
                      <a:gd name="f214" fmla="val 518"/>
                      <a:gd name="f215" fmla="val 622"/>
                      <a:gd name="f216" fmla="val 548"/>
                      <a:gd name="f217" fmla="val 651"/>
                      <a:gd name="f218" fmla="val 591"/>
                      <a:gd name="f219" fmla="val 666"/>
                      <a:gd name="f220" fmla="val 680"/>
                      <a:gd name="f221" fmla="val 627"/>
                      <a:gd name="f222" fmla="val 691"/>
                      <a:gd name="f223" fmla="val 623"/>
                      <a:gd name="f224" fmla="val 710"/>
                      <a:gd name="f225" fmla="val 610"/>
                      <a:gd name="f226" fmla="val 729"/>
                      <a:gd name="f227" fmla="val 616"/>
                      <a:gd name="f228" fmla="val 734"/>
                      <a:gd name="f229" fmla="val 735"/>
                      <a:gd name="f230" fmla="val 577"/>
                      <a:gd name="f231" fmla="val 731"/>
                      <a:gd name="f232" fmla="val 562"/>
                      <a:gd name="f233" fmla="val 738"/>
                      <a:gd name="f234" fmla="val 543"/>
                      <a:gd name="f235" fmla="val 547"/>
                      <a:gd name="f236" fmla="val 570"/>
                      <a:gd name="f237" fmla="val 779"/>
                      <a:gd name="f238" fmla="val 605"/>
                      <a:gd name="f239" fmla="val 770"/>
                      <a:gd name="f240" fmla="val 764"/>
                      <a:gd name="f241" fmla="val 630"/>
                      <a:gd name="f242" fmla="val 768"/>
                      <a:gd name="f243" fmla="val 634"/>
                      <a:gd name="f244" fmla="val 638"/>
                      <a:gd name="f245" fmla="val 660"/>
                      <a:gd name="f246" fmla="val 670"/>
                      <a:gd name="f247" fmla="val 667"/>
                      <a:gd name="f248" fmla="val 818"/>
                      <a:gd name="f249" fmla="val 826"/>
                      <a:gd name="f250" fmla="val 662"/>
                      <a:gd name="f251" fmla="val 661"/>
                      <a:gd name="f252" fmla="val 838"/>
                      <a:gd name="f253" fmla="val 658"/>
                      <a:gd name="f254" fmla="val 857"/>
                      <a:gd name="f255" fmla="val 664"/>
                      <a:gd name="f256" fmla="val 864"/>
                      <a:gd name="f257" fmla="val 870"/>
                      <a:gd name="f258" fmla="val 859"/>
                      <a:gd name="f259" fmla="val 887"/>
                      <a:gd name="f260" fmla="val 922"/>
                      <a:gd name="f261" fmla="val 806"/>
                      <a:gd name="f262" fmla="val 938"/>
                      <a:gd name="f263" fmla="val 941"/>
                      <a:gd name="f264" fmla="val 792"/>
                      <a:gd name="f265" fmla="val 958"/>
                      <a:gd name="f266" fmla="val 837"/>
                      <a:gd name="f267" fmla="val 928"/>
                      <a:gd name="f268" fmla="val 942"/>
                      <a:gd name="f269" fmla="val 936"/>
                      <a:gd name="f270" fmla="val 930"/>
                      <a:gd name="f271" fmla="val 914"/>
                      <a:gd name="f272" fmla="val 834"/>
                      <a:gd name="f273" fmla="val 903"/>
                      <a:gd name="f274" fmla="val 890"/>
                      <a:gd name="f275" fmla="val 821"/>
                      <a:gd name="f276" fmla="val 874"/>
                      <a:gd name="f277" fmla="val 851"/>
                      <a:gd name="f278" fmla="val 776"/>
                      <a:gd name="f279" fmla="val 882"/>
                      <a:gd name="f280" fmla="val 816"/>
                      <a:gd name="f281" fmla="val 843"/>
                      <a:gd name="f282" fmla="val 840"/>
                      <a:gd name="f283" fmla="val 824"/>
                      <a:gd name="f284" fmla="val 739"/>
                      <a:gd name="f285" fmla="val 724"/>
                      <a:gd name="f286" fmla="val 718"/>
                      <a:gd name="f287" fmla="val 791"/>
                      <a:gd name="f288" fmla="val 696"/>
                      <a:gd name="f289" fmla="val 800"/>
                      <a:gd name="f290" fmla="val 712"/>
                      <a:gd name="f291" fmla="val 709"/>
                      <a:gd name="f292" fmla="val 720"/>
                      <a:gd name="f293" fmla="val 674"/>
                      <a:gd name="f294" fmla="val 687"/>
                      <a:gd name="f295" fmla="val 657"/>
                      <a:gd name="f296" fmla="val 677"/>
                      <a:gd name="f297" fmla="val 614"/>
                      <a:gd name="f298" fmla="val 637"/>
                      <a:gd name="f299" fmla="val 580"/>
                      <a:gd name="f300" fmla="val 639"/>
                      <a:gd name="f301" fmla="val 566"/>
                      <a:gd name="f302" fmla="val 546"/>
                      <a:gd name="f303" fmla="val 617"/>
                      <a:gd name="f304" fmla="val 525"/>
                      <a:gd name="f305" fmla="val 506"/>
                      <a:gd name="f306" fmla="val 513"/>
                      <a:gd name="f307" fmla="val 572"/>
                      <a:gd name="f308" fmla="val 509"/>
                      <a:gd name="f309" fmla="val 551"/>
                      <a:gd name="f310" fmla="val 490"/>
                      <a:gd name="f311" fmla="val 538"/>
                      <a:gd name="f312" fmla="val 485"/>
                      <a:gd name="f313" fmla="val 522"/>
                      <a:gd name="f314" fmla="val 476"/>
                      <a:gd name="f315" fmla="val 515"/>
                      <a:gd name="f316" fmla="val 462"/>
                      <a:gd name="f317" fmla="val 441"/>
                      <a:gd name="f318" fmla="val 469"/>
                      <a:gd name="f319" fmla="val 486"/>
                      <a:gd name="f320" fmla="val 436"/>
                      <a:gd name="f321" fmla="val 480"/>
                      <a:gd name="f322" fmla="val 468"/>
                      <a:gd name="f323" fmla="val 427"/>
                      <a:gd name="f324" fmla="val 418"/>
                      <a:gd name="f325" fmla="val 458"/>
                      <a:gd name="f326" fmla="val 407"/>
                      <a:gd name="f327" fmla="val 447"/>
                      <a:gd name="f328" fmla="val 382"/>
                      <a:gd name="f329" fmla="val 413"/>
                      <a:gd name="f330" fmla="val 358"/>
                      <a:gd name="f331" fmla="val 399"/>
                      <a:gd name="f332" fmla="val 344"/>
                      <a:gd name="f333" fmla="val 345"/>
                      <a:gd name="f334" fmla="val 373"/>
                      <a:gd name="f335" fmla="val 342"/>
                      <a:gd name="f336" fmla="val 370"/>
                      <a:gd name="f337" fmla="val 339"/>
                      <a:gd name="f338" fmla="val 367"/>
                      <a:gd name="f339" fmla="val 334"/>
                      <a:gd name="f340" fmla="val 354"/>
                      <a:gd name="f341" fmla="val 432"/>
                      <a:gd name="f342" fmla="val 372"/>
                      <a:gd name="f343" fmla="val 446"/>
                      <a:gd name="f344" fmla="val 409"/>
                      <a:gd name="f345" fmla="val 487"/>
                      <a:gd name="f346" fmla="val 494"/>
                      <a:gd name="f347" fmla="val 423"/>
                      <a:gd name="f348" fmla="val 428"/>
                      <a:gd name="f349" fmla="val 533"/>
                      <a:gd name="f350" fmla="val 532"/>
                      <a:gd name="f351" fmla="val 507"/>
                      <a:gd name="f352" fmla="val 397"/>
                      <a:gd name="f353" fmla="val 501"/>
                      <a:gd name="f354" fmla="val 498"/>
                      <a:gd name="f355" fmla="val 391"/>
                      <a:gd name="f356" fmla="val 495"/>
                      <a:gd name="f357" fmla="val 493"/>
                      <a:gd name="f358" fmla="val 377"/>
                      <a:gd name="f359" fmla="val 452"/>
                      <a:gd name="f360" fmla="val 340"/>
                      <a:gd name="f361" fmla="val 338"/>
                      <a:gd name="f362" fmla="val 314"/>
                      <a:gd name="f363" fmla="val 306"/>
                      <a:gd name="f364" fmla="val 298"/>
                      <a:gd name="f365" fmla="val 290"/>
                      <a:gd name="f366" fmla="val 284"/>
                      <a:gd name="f367" fmla="val 357"/>
                      <a:gd name="f368" fmla="val 273"/>
                      <a:gd name="f369" fmla="val 266"/>
                      <a:gd name="f370" fmla="val 263"/>
                      <a:gd name="f371" fmla="val 337"/>
                      <a:gd name="f372" fmla="val 258"/>
                      <a:gd name="f373" fmla="val 243"/>
                      <a:gd name="f374" fmla="val 324"/>
                      <a:gd name="f375" fmla="val 225"/>
                      <a:gd name="f376" fmla="val 201"/>
                      <a:gd name="f377" fmla="val 300"/>
                      <a:gd name="f378" fmla="val 291"/>
                      <a:gd name="f379" fmla="val 178"/>
                      <a:gd name="f380" fmla="val 286"/>
                      <a:gd name="f381" fmla="val 160"/>
                      <a:gd name="f382" fmla="val 260"/>
                      <a:gd name="f383" fmla="val 192"/>
                      <a:gd name="f384" fmla="val 247"/>
                      <a:gd name="f385" fmla="val 154"/>
                      <a:gd name="f386" fmla="val 238"/>
                      <a:gd name="f387" fmla="val 111"/>
                      <a:gd name="f388" fmla="val 209"/>
                      <a:gd name="f389" fmla="val 106"/>
                      <a:gd name="f390" fmla="val 149"/>
                      <a:gd name="f391" fmla="val 76"/>
                      <a:gd name="f392" fmla="val 73"/>
                      <a:gd name="f393" fmla="val 58"/>
                      <a:gd name="f394" fmla="val 42"/>
                      <a:gd name="f395" fmla="val 50"/>
                      <a:gd name="f396" fmla="val 39"/>
                      <a:gd name="f397" fmla="val 41"/>
                      <a:gd name="f398" fmla="val 10"/>
                      <a:gd name="f399" fmla="val 30"/>
                      <a:gd name="f400" fmla="val 1"/>
                      <a:gd name="f401" fmla="val 31"/>
                      <a:gd name="f402" fmla="val 17"/>
                      <a:gd name="f403" fmla="val 65"/>
                      <a:gd name="f404" fmla="val 51"/>
                      <a:gd name="f405" fmla="val 61"/>
                      <a:gd name="f406" fmla="val 93"/>
                      <a:gd name="f407" fmla="val 95"/>
                      <a:gd name="f408" fmla="val 49"/>
                      <a:gd name="f409" fmla="val 62"/>
                      <a:gd name="f410" fmla="+- 0 0 -90"/>
                      <a:gd name="f411" fmla="*/ f3 1 984"/>
                      <a:gd name="f412" fmla="*/ f4 1 844"/>
                      <a:gd name="f413" fmla="val f5"/>
                      <a:gd name="f414" fmla="val f6"/>
                      <a:gd name="f415" fmla="val f7"/>
                      <a:gd name="f416" fmla="*/ f410 f0 1"/>
                      <a:gd name="f417" fmla="+- f415 0 f413"/>
                      <a:gd name="f418" fmla="+- f414 0 f413"/>
                      <a:gd name="f419" fmla="*/ f416 1 f2"/>
                      <a:gd name="f420" fmla="*/ f418 1 984"/>
                      <a:gd name="f421" fmla="*/ f417 1 844"/>
                      <a:gd name="f422" fmla="*/ 0 f418 1"/>
                      <a:gd name="f423" fmla="*/ 0 f417 1"/>
                      <a:gd name="f424" fmla="+- f419 0 f1"/>
                      <a:gd name="f425" fmla="*/ f422 1 984"/>
                      <a:gd name="f426" fmla="*/ f423 1 844"/>
                      <a:gd name="f427" fmla="*/ 0 1 f420"/>
                      <a:gd name="f428" fmla="*/ f414 1 f420"/>
                      <a:gd name="f429" fmla="*/ 0 1 f421"/>
                      <a:gd name="f430" fmla="*/ f415 1 f421"/>
                      <a:gd name="f431" fmla="*/ f425 1 f420"/>
                      <a:gd name="f432" fmla="*/ f426 1 f421"/>
                      <a:gd name="f433" fmla="*/ f427 f411 1"/>
                      <a:gd name="f434" fmla="*/ f428 f411 1"/>
                      <a:gd name="f435" fmla="*/ f430 f412 1"/>
                      <a:gd name="f436" fmla="*/ f429 f412 1"/>
                      <a:gd name="f437" fmla="*/ f431 f411 1"/>
                      <a:gd name="f438" fmla="*/ f432 f412 1"/>
                    </a:gdLst>
                    <a:ahLst/>
                    <a:cxnLst>
                      <a:cxn ang="3cd4">
                        <a:pos x="hc" y="t"/>
                      </a:cxn>
                      <a:cxn ang="0">
                        <a:pos x="r" y="vc"/>
                      </a:cxn>
                      <a:cxn ang="cd4">
                        <a:pos x="hc" y="b"/>
                      </a:cxn>
                      <a:cxn ang="cd2">
                        <a:pos x="l" y="vc"/>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 ang="f424">
                        <a:pos x="f437" y="f438"/>
                      </a:cxn>
                    </a:cxnLst>
                    <a:rect l="f433" t="f436" r="f434" b="f435"/>
                    <a:pathLst>
                      <a:path w="984" h="844">
                        <a:moveTo>
                          <a:pt x="f8" y="f9"/>
                        </a:moveTo>
                        <a:lnTo>
                          <a:pt x="f10" y="f11"/>
                        </a:lnTo>
                        <a:cubicBezTo>
                          <a:pt x="f12" y="f13"/>
                          <a:pt x="f14" y="f5"/>
                          <a:pt x="f15" y="f16"/>
                        </a:cubicBezTo>
                        <a:cubicBezTo>
                          <a:pt x="f17" y="f18"/>
                          <a:pt x="f19" y="f20"/>
                          <a:pt x="f21" y="f22"/>
                        </a:cubicBezTo>
                        <a:cubicBezTo>
                          <a:pt x="f23" y="f24"/>
                          <a:pt x="f25" y="f26"/>
                          <a:pt x="f27" y="f26"/>
                        </a:cubicBezTo>
                        <a:cubicBezTo>
                          <a:pt x="f28" y="f26"/>
                          <a:pt x="f29" y="f9"/>
                          <a:pt x="f29" y="f9"/>
                        </a:cubicBezTo>
                        <a:cubicBezTo>
                          <a:pt x="f30" y="f31"/>
                          <a:pt x="f32" y="f33"/>
                          <a:pt x="f34" y="f35"/>
                        </a:cubicBezTo>
                        <a:cubicBezTo>
                          <a:pt x="f36" y="f37"/>
                          <a:pt x="f29" y="f38"/>
                          <a:pt x="f39" y="f40"/>
                        </a:cubicBezTo>
                        <a:cubicBezTo>
                          <a:pt x="f41" y="f42"/>
                          <a:pt x="f43" y="f42"/>
                          <a:pt x="f44" y="f45"/>
                        </a:cubicBezTo>
                        <a:cubicBezTo>
                          <a:pt x="f46" y="f47"/>
                          <a:pt x="f48" y="f49"/>
                          <a:pt x="f50" y="f51"/>
                        </a:cubicBezTo>
                        <a:cubicBezTo>
                          <a:pt x="f52" y="f8"/>
                          <a:pt x="f39" y="f53"/>
                          <a:pt x="f39" y="f53"/>
                        </a:cubicBezTo>
                        <a:cubicBezTo>
                          <a:pt x="f54" y="f55"/>
                          <a:pt x="f56" y="f57"/>
                          <a:pt x="f44" y="f58"/>
                        </a:cubicBezTo>
                        <a:cubicBezTo>
                          <a:pt x="f59" y="f60"/>
                          <a:pt x="f61" y="f62"/>
                          <a:pt x="f63" y="f51"/>
                        </a:cubicBezTo>
                        <a:cubicBezTo>
                          <a:pt x="f64" y="f65"/>
                          <a:pt x="f66" y="f67"/>
                          <a:pt x="f68" y="f69"/>
                        </a:cubicBezTo>
                        <a:cubicBezTo>
                          <a:pt x="f70" y="f71"/>
                          <a:pt x="f72" y="f73"/>
                          <a:pt x="f74" y="f40"/>
                        </a:cubicBezTo>
                        <a:cubicBezTo>
                          <a:pt x="f75" y="f76"/>
                          <a:pt x="f77" y="f78"/>
                          <a:pt x="f74" y="f79"/>
                        </a:cubicBezTo>
                        <a:cubicBezTo>
                          <a:pt x="f80" y="f81"/>
                          <a:pt x="f82" y="f83"/>
                          <a:pt x="f84" y="f81"/>
                        </a:cubicBezTo>
                        <a:cubicBezTo>
                          <a:pt x="f85" y="f86"/>
                          <a:pt x="f87" y="f88"/>
                          <a:pt x="f89" y="f60"/>
                        </a:cubicBezTo>
                        <a:cubicBezTo>
                          <a:pt x="f90" y="f16"/>
                          <a:pt x="f91" y="f16"/>
                          <a:pt x="f92" y="f26"/>
                        </a:cubicBezTo>
                        <a:cubicBezTo>
                          <a:pt x="f93" y="f94"/>
                          <a:pt x="f95" y="f96"/>
                          <a:pt x="f97" y="f98"/>
                        </a:cubicBezTo>
                        <a:cubicBezTo>
                          <a:pt x="f99" y="f100"/>
                          <a:pt x="f101" y="f9"/>
                          <a:pt x="f102" y="f26"/>
                        </a:cubicBezTo>
                        <a:cubicBezTo>
                          <a:pt x="f103" y="f104"/>
                          <a:pt x="f105" y="f106"/>
                          <a:pt x="f107" y="f58"/>
                        </a:cubicBezTo>
                        <a:cubicBezTo>
                          <a:pt x="f108" y="f83"/>
                          <a:pt x="f109" y="f83"/>
                          <a:pt x="f102" y="f110"/>
                        </a:cubicBezTo>
                        <a:cubicBezTo>
                          <a:pt x="f111" y="f112"/>
                          <a:pt x="f111" y="f113"/>
                          <a:pt x="f107" y="f40"/>
                        </a:cubicBezTo>
                        <a:cubicBezTo>
                          <a:pt x="f114" y="f115"/>
                          <a:pt x="f116" y="f117"/>
                          <a:pt x="f118" y="f119"/>
                        </a:cubicBezTo>
                        <a:cubicBezTo>
                          <a:pt x="f120" y="f121"/>
                          <a:pt x="f122" y="f123"/>
                          <a:pt x="f122" y="f123"/>
                        </a:cubicBezTo>
                        <a:cubicBezTo>
                          <a:pt x="f124" y="f125"/>
                          <a:pt x="f126" y="f127"/>
                          <a:pt x="f128" y="f129"/>
                        </a:cubicBezTo>
                        <a:cubicBezTo>
                          <a:pt x="f130" y="f131"/>
                          <a:pt x="f132" y="f133"/>
                          <a:pt x="f134" y="f135"/>
                        </a:cubicBezTo>
                        <a:cubicBezTo>
                          <a:pt x="f136" y="f137"/>
                          <a:pt x="f114" y="f138"/>
                          <a:pt x="f114" y="f138"/>
                        </a:cubicBezTo>
                        <a:cubicBezTo>
                          <a:pt x="f139" y="f140"/>
                          <a:pt x="f141" y="f142"/>
                          <a:pt x="f97" y="f143"/>
                        </a:cubicBezTo>
                        <a:cubicBezTo>
                          <a:pt x="f144" y="f145"/>
                          <a:pt x="f146" y="f147"/>
                          <a:pt x="f128" y="f148"/>
                        </a:cubicBezTo>
                        <a:cubicBezTo>
                          <a:pt x="f126" y="f149"/>
                          <a:pt x="f102" y="f150"/>
                          <a:pt x="f102" y="f150"/>
                        </a:cubicBezTo>
                        <a:cubicBezTo>
                          <a:pt x="f151" y="f152"/>
                          <a:pt x="f139" y="f153"/>
                          <a:pt x="f154" y="f155"/>
                        </a:cubicBezTo>
                        <a:cubicBezTo>
                          <a:pt x="f156" y="f157"/>
                          <a:pt x="f158" y="f159"/>
                          <a:pt x="f124" y="f160"/>
                        </a:cubicBezTo>
                        <a:cubicBezTo>
                          <a:pt x="f126" y="f161"/>
                          <a:pt x="f128" y="f162"/>
                          <a:pt x="f128" y="f162"/>
                        </a:cubicBezTo>
                        <a:cubicBezTo>
                          <a:pt x="f163" y="f164"/>
                          <a:pt x="f165" y="f166"/>
                          <a:pt x="f167" y="f168"/>
                        </a:cubicBezTo>
                        <a:cubicBezTo>
                          <a:pt x="f169" y="f170"/>
                          <a:pt x="f171" y="f172"/>
                          <a:pt x="f173" y="f174"/>
                        </a:cubicBezTo>
                        <a:cubicBezTo>
                          <a:pt x="f175" y="f176"/>
                          <a:pt x="f177" y="f178"/>
                          <a:pt x="f177" y="f178"/>
                        </a:cubicBezTo>
                        <a:cubicBezTo>
                          <a:pt x="f179" y="f180"/>
                          <a:pt x="f181" y="f182"/>
                          <a:pt x="f183" y="f184"/>
                        </a:cubicBezTo>
                        <a:cubicBezTo>
                          <a:pt x="f7" y="f185"/>
                          <a:pt x="f103" y="f186"/>
                          <a:pt x="f167" y="f178"/>
                        </a:cubicBezTo>
                        <a:cubicBezTo>
                          <a:pt x="f187" y="f188"/>
                          <a:pt x="f108" y="f189"/>
                          <a:pt x="f130" y="f190"/>
                        </a:cubicBezTo>
                        <a:cubicBezTo>
                          <a:pt x="f132" y="f191"/>
                          <a:pt x="f134" y="f192"/>
                          <a:pt x="f193" y="f194"/>
                        </a:cubicBezTo>
                        <a:cubicBezTo>
                          <a:pt x="f90" y="f195"/>
                          <a:pt x="f196" y="f195"/>
                          <a:pt x="f89" y="f197"/>
                        </a:cubicBezTo>
                        <a:cubicBezTo>
                          <a:pt x="f91" y="f198"/>
                          <a:pt x="f199" y="f200"/>
                          <a:pt x="f201" y="f198"/>
                        </a:cubicBezTo>
                        <a:cubicBezTo>
                          <a:pt x="f202" y="f203"/>
                          <a:pt x="f70" y="f204"/>
                          <a:pt x="f205" y="f166"/>
                        </a:cubicBezTo>
                        <a:cubicBezTo>
                          <a:pt x="f206" y="f207"/>
                          <a:pt x="f208" y="f209"/>
                          <a:pt x="f43" y="f176"/>
                        </a:cubicBezTo>
                        <a:cubicBezTo>
                          <a:pt x="f46" y="f210"/>
                          <a:pt x="f211" y="f212"/>
                          <a:pt x="f44" y="f213"/>
                        </a:cubicBezTo>
                        <a:cubicBezTo>
                          <a:pt x="f211" y="f214"/>
                          <a:pt x="f215" y="f216"/>
                          <a:pt x="f68" y="f39"/>
                        </a:cubicBezTo>
                        <a:cubicBezTo>
                          <a:pt x="f217" y="f218"/>
                          <a:pt x="f217" y="f208"/>
                          <a:pt x="f219" y="f44"/>
                        </a:cubicBezTo>
                        <a:cubicBezTo>
                          <a:pt x="f220" y="f221"/>
                          <a:pt x="f222" y="f223"/>
                          <a:pt x="f224" y="f225"/>
                        </a:cubicBezTo>
                        <a:cubicBezTo>
                          <a:pt x="f226" y="f227"/>
                          <a:pt x="f226" y="f44"/>
                          <a:pt x="f228" y="f43"/>
                        </a:cubicBezTo>
                        <a:cubicBezTo>
                          <a:pt x="f229" y="f230"/>
                          <a:pt x="f231" y="f232"/>
                          <a:pt x="f233" y="f29"/>
                        </a:cubicBezTo>
                        <a:cubicBezTo>
                          <a:pt x="f92" y="f234"/>
                          <a:pt x="f97" y="f34"/>
                          <a:pt x="f97" y="f34"/>
                        </a:cubicBezTo>
                        <a:cubicBezTo>
                          <a:pt x="f126" y="f235"/>
                          <a:pt x="f124" y="f32"/>
                          <a:pt x="f130" y="f236"/>
                        </a:cubicBezTo>
                        <a:cubicBezTo>
                          <a:pt x="f237" y="f43"/>
                          <a:pt x="f122" y="f238"/>
                          <a:pt x="f239" y="f205"/>
                        </a:cubicBezTo>
                        <a:cubicBezTo>
                          <a:pt x="f132" y="f215"/>
                          <a:pt x="f240" y="f63"/>
                          <a:pt x="f134" y="f241"/>
                        </a:cubicBezTo>
                        <a:cubicBezTo>
                          <a:pt x="f242" y="f243"/>
                          <a:pt x="f141" y="f243"/>
                          <a:pt x="f128" y="f244"/>
                        </a:cubicBezTo>
                        <a:cubicBezTo>
                          <a:pt x="f99" y="f217"/>
                          <a:pt x="f124" y="f245"/>
                          <a:pt x="f102" y="f246"/>
                        </a:cubicBezTo>
                        <a:cubicBezTo>
                          <a:pt x="f154" y="f247"/>
                          <a:pt x="f248" y="f72"/>
                          <a:pt x="f249" y="f250"/>
                        </a:cubicBezTo>
                        <a:cubicBezTo>
                          <a:pt x="f167" y="f251"/>
                          <a:pt x="f252" y="f253"/>
                          <a:pt x="f252" y="f253"/>
                        </a:cubicBezTo>
                        <a:cubicBezTo>
                          <a:pt x="f254" y="f255"/>
                          <a:pt x="f256" y="f220"/>
                          <a:pt x="f257" y="f85"/>
                        </a:cubicBezTo>
                        <a:cubicBezTo>
                          <a:pt x="f258" y="f231"/>
                          <a:pt x="f259" y="f114"/>
                          <a:pt x="f260" y="f261"/>
                        </a:cubicBezTo>
                        <a:cubicBezTo>
                          <a:pt x="f262" y="f111"/>
                          <a:pt x="f263" y="f264"/>
                          <a:pt x="f265" y="f107"/>
                        </a:cubicBezTo>
                        <a:cubicBezTo>
                          <a:pt x="f6" y="f266"/>
                          <a:pt x="f267" y="f116"/>
                          <a:pt x="f268" y="f249"/>
                        </a:cubicBezTo>
                        <a:cubicBezTo>
                          <a:pt x="f269" y="f7"/>
                          <a:pt x="f270" y="f7"/>
                          <a:pt x="f271" y="f272"/>
                        </a:cubicBezTo>
                        <a:cubicBezTo>
                          <a:pt x="f273" y="f165"/>
                          <a:pt x="f274" y="f275"/>
                          <a:pt x="f276" y="f154"/>
                        </a:cubicBezTo>
                        <a:cubicBezTo>
                          <a:pt x="f277" y="f278"/>
                          <a:pt x="f279" y="f280"/>
                          <a:pt x="f177" y="f114"/>
                        </a:cubicBezTo>
                        <a:cubicBezTo>
                          <a:pt x="f281" y="f163"/>
                          <a:pt x="f282" y="f242"/>
                          <a:pt x="f167" y="f136"/>
                        </a:cubicBezTo>
                        <a:cubicBezTo>
                          <a:pt x="f283" y="f284"/>
                          <a:pt x="f165" y="f285"/>
                          <a:pt x="f107" y="f286"/>
                        </a:cubicBezTo>
                        <a:cubicBezTo>
                          <a:pt x="f287" y="f288"/>
                          <a:pt x="f289" y="f290"/>
                          <a:pt x="f128" y="f224"/>
                        </a:cubicBezTo>
                        <a:cubicBezTo>
                          <a:pt x="f144" y="f291"/>
                          <a:pt x="f193" y="f87"/>
                          <a:pt x="f193" y="f87"/>
                        </a:cubicBezTo>
                        <a:cubicBezTo>
                          <a:pt x="f226" y="f222"/>
                          <a:pt x="f292" y="f293"/>
                          <a:pt x="f87" y="f250"/>
                        </a:cubicBezTo>
                        <a:cubicBezTo>
                          <a:pt x="f84" y="f72"/>
                          <a:pt x="f294" y="f77"/>
                          <a:pt x="f201" y="f293"/>
                        </a:cubicBezTo>
                        <a:cubicBezTo>
                          <a:pt x="f295" y="f296"/>
                          <a:pt x="f241" y="f295"/>
                          <a:pt x="f297" y="f66"/>
                        </a:cubicBezTo>
                        <a:cubicBezTo>
                          <a:pt x="f46" y="f298"/>
                          <a:pt x="f299" y="f300"/>
                          <a:pt x="f301" y="f241"/>
                        </a:cubicBezTo>
                        <a:cubicBezTo>
                          <a:pt x="f302" y="f303"/>
                          <a:pt x="f304" y="f206"/>
                          <a:pt x="f305" y="f48"/>
                        </a:cubicBezTo>
                        <a:cubicBezTo>
                          <a:pt x="f306" y="f307"/>
                          <a:pt x="f308" y="f309"/>
                          <a:pt x="f310" y="f311"/>
                        </a:cubicBezTo>
                        <a:cubicBezTo>
                          <a:pt x="f312" y="f313"/>
                          <a:pt x="f314" y="f315"/>
                          <a:pt x="f316" y="f305"/>
                        </a:cubicBezTo>
                        <a:cubicBezTo>
                          <a:pt x="f317" y="f15"/>
                          <a:pt x="f318" y="f306"/>
                          <a:pt x="f176" y="f319"/>
                        </a:cubicBezTo>
                        <a:cubicBezTo>
                          <a:pt x="f320" y="f321"/>
                          <a:pt x="f320" y="f322"/>
                          <a:pt x="f172" y="f316"/>
                        </a:cubicBezTo>
                        <a:cubicBezTo>
                          <a:pt x="f323" y="f212"/>
                          <a:pt x="f170" y="f212"/>
                          <a:pt x="f324" y="f325"/>
                        </a:cubicBezTo>
                        <a:cubicBezTo>
                          <a:pt x="f326" y="f327"/>
                          <a:pt x="f328" y="f172"/>
                          <a:pt x="f328" y="f172"/>
                        </a:cubicBezTo>
                        <a:cubicBezTo>
                          <a:pt x="f192" y="f329"/>
                          <a:pt x="f330" y="f331"/>
                          <a:pt x="f162" y="f328"/>
                        </a:cubicBezTo>
                        <a:cubicBezTo>
                          <a:pt x="f332" y="f194"/>
                          <a:pt x="f333" y="f334"/>
                          <a:pt x="f335" y="f336"/>
                        </a:cubicBezTo>
                        <a:cubicBezTo>
                          <a:pt x="f337" y="f338"/>
                          <a:pt x="f339" y="f338"/>
                          <a:pt x="f161" y="f164"/>
                        </a:cubicBezTo>
                        <a:cubicBezTo>
                          <a:pt x="f160" y="f204"/>
                          <a:pt x="f335" y="f190"/>
                          <a:pt x="f340" y="f168"/>
                        </a:cubicBezTo>
                        <a:cubicBezTo>
                          <a:pt x="f195" y="f341"/>
                          <a:pt x="f342" y="f343"/>
                          <a:pt x="f204" y="f325"/>
                        </a:cubicBezTo>
                        <a:cubicBezTo>
                          <a:pt x="f344" y="f345"/>
                          <a:pt x="f331" y="f185"/>
                          <a:pt x="f324" y="f346"/>
                        </a:cubicBezTo>
                        <a:cubicBezTo>
                          <a:pt x="f347" y="f23"/>
                          <a:pt x="f348" y="f25"/>
                          <a:pt x="f176" y="f27"/>
                        </a:cubicBezTo>
                        <a:cubicBezTo>
                          <a:pt x="f178" y="f29"/>
                          <a:pt x="f341" y="f349"/>
                          <a:pt x="f170" y="f27"/>
                        </a:cubicBezTo>
                        <a:cubicBezTo>
                          <a:pt x="f331" y="f17"/>
                          <a:pt x="f172" y="f350"/>
                          <a:pt x="f198" y="f23"/>
                        </a:cubicBezTo>
                        <a:cubicBezTo>
                          <a:pt x="f190" y="f351"/>
                          <a:pt x="f352" y="f353"/>
                          <a:pt x="f166" y="f354"/>
                        </a:cubicBezTo>
                        <a:cubicBezTo>
                          <a:pt x="f355" y="f356"/>
                          <a:pt x="f203" y="f357"/>
                          <a:pt x="f328" y="f310"/>
                        </a:cubicBezTo>
                        <a:cubicBezTo>
                          <a:pt x="f358" y="f15"/>
                          <a:pt x="f336" y="f210"/>
                          <a:pt x="f340" y="f182"/>
                        </a:cubicBezTo>
                        <a:cubicBezTo>
                          <a:pt x="f332" y="f359"/>
                          <a:pt x="f360" y="f327"/>
                          <a:pt x="f162" y="f172"/>
                        </a:cubicBezTo>
                        <a:cubicBezTo>
                          <a:pt x="f361" y="f324"/>
                          <a:pt x="f362" y="f198"/>
                          <a:pt x="f362" y="f198"/>
                        </a:cubicBezTo>
                        <a:cubicBezTo>
                          <a:pt x="f363" y="f204"/>
                          <a:pt x="f364" y="f194"/>
                          <a:pt x="f365" y="f164"/>
                        </a:cubicBezTo>
                        <a:cubicBezTo>
                          <a:pt x="f366" y="f367"/>
                          <a:pt x="f368" y="f340"/>
                          <a:pt x="f369" y="f162"/>
                        </a:cubicBezTo>
                        <a:cubicBezTo>
                          <a:pt x="f370" y="f335"/>
                          <a:pt x="f155" y="f371"/>
                          <a:pt x="f372" y="f339"/>
                        </a:cubicBezTo>
                        <a:cubicBezTo>
                          <a:pt x="f373" y="f374"/>
                          <a:pt x="f375" y="f374"/>
                          <a:pt x="f148" y="f362"/>
                        </a:cubicBezTo>
                        <a:cubicBezTo>
                          <a:pt x="f376" y="f377"/>
                          <a:pt x="f145" y="f378"/>
                          <a:pt x="f379" y="f380"/>
                        </a:cubicBezTo>
                        <a:cubicBezTo>
                          <a:pt x="f381" y="f382"/>
                          <a:pt x="f383" y="f384"/>
                          <a:pt x="f385" y="f386"/>
                        </a:cubicBezTo>
                        <a:cubicBezTo>
                          <a:pt x="f387" y="f388"/>
                          <a:pt x="f389" y="f390"/>
                          <a:pt x="f51" y="f38"/>
                        </a:cubicBezTo>
                        <a:cubicBezTo>
                          <a:pt x="f60" y="f51"/>
                          <a:pt x="f391" y="f392"/>
                          <a:pt x="f53" y="f53"/>
                        </a:cubicBezTo>
                        <a:cubicBezTo>
                          <a:pt x="f393" y="f33"/>
                          <a:pt x="f394" y="f395"/>
                          <a:pt x="f394" y="f395"/>
                        </a:cubicBezTo>
                        <a:cubicBezTo>
                          <a:pt x="f396" y="f26"/>
                          <a:pt x="f9" y="f397"/>
                          <a:pt x="f22" y="f9"/>
                        </a:cubicBezTo>
                        <a:cubicBezTo>
                          <a:pt x="f94" y="f22"/>
                          <a:pt x="f398" y="f399"/>
                          <a:pt x="f398" y="f399"/>
                        </a:cubicBezTo>
                        <a:cubicBezTo>
                          <a:pt x="f5" y="f400"/>
                          <a:pt x="f401" y="f402"/>
                          <a:pt x="f26" y="f13"/>
                        </a:cubicBezTo>
                        <a:cubicBezTo>
                          <a:pt x="f403" y="f404"/>
                          <a:pt x="f405" y="f397"/>
                          <a:pt x="f60" y="f393"/>
                        </a:cubicBezTo>
                        <a:cubicBezTo>
                          <a:pt x="f81" y="f58"/>
                          <a:pt x="f81" y="f406"/>
                          <a:pt x="f38" y="f58"/>
                        </a:cubicBezTo>
                        <a:cubicBezTo>
                          <a:pt x="f407" y="f408"/>
                          <a:pt x="f8" y="f40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7" name="Freeform 37">
                    <a:extLst>
                      <a:ext uri="{FF2B5EF4-FFF2-40B4-BE49-F238E27FC236}">
                        <a16:creationId xmlns:a16="http://schemas.microsoft.com/office/drawing/2014/main" id="{940BC1F7-904B-6D82-0199-D6E973B91E79}"/>
                      </a:ext>
                    </a:extLst>
                  </p:cNvPr>
                  <p:cNvSpPr/>
                  <p:nvPr/>
                </p:nvSpPr>
                <p:spPr>
                  <a:xfrm>
                    <a:off x="4094161" y="490539"/>
                    <a:ext cx="23810" cy="25402"/>
                  </a:xfrm>
                  <a:custGeom>
                    <a:avLst/>
                    <a:gdLst>
                      <a:gd name="f0" fmla="val 10800000"/>
                      <a:gd name="f1" fmla="val 5400000"/>
                      <a:gd name="f2" fmla="val 180"/>
                      <a:gd name="f3" fmla="val w"/>
                      <a:gd name="f4" fmla="val h"/>
                      <a:gd name="f5" fmla="val 0"/>
                      <a:gd name="f6" fmla="val 36"/>
                      <a:gd name="f7" fmla="val 48"/>
                      <a:gd name="f8" fmla="val 6"/>
                      <a:gd name="f9" fmla="val 28"/>
                      <a:gd name="f10" fmla="val 25"/>
                      <a:gd name="f11" fmla="val 31"/>
                      <a:gd name="f12" fmla="val 10"/>
                      <a:gd name="f13" fmla="val 34"/>
                      <a:gd name="f14" fmla="val 40"/>
                      <a:gd name="f15" fmla="+- 0 0 -90"/>
                      <a:gd name="f16" fmla="*/ f3 1 36"/>
                      <a:gd name="f17" fmla="*/ f4 1 48"/>
                      <a:gd name="f18" fmla="val f5"/>
                      <a:gd name="f19" fmla="val f6"/>
                      <a:gd name="f20" fmla="val f7"/>
                      <a:gd name="f21" fmla="*/ f15 f0 1"/>
                      <a:gd name="f22" fmla="+- f20 0 f18"/>
                      <a:gd name="f23" fmla="+- f19 0 f18"/>
                      <a:gd name="f24" fmla="*/ f21 1 f2"/>
                      <a:gd name="f25" fmla="*/ f23 1 36"/>
                      <a:gd name="f26" fmla="*/ f22 1 48"/>
                      <a:gd name="f27" fmla="*/ 0 f23 1"/>
                      <a:gd name="f28" fmla="*/ 0 f22 1"/>
                      <a:gd name="f29" fmla="+- f24 0 f1"/>
                      <a:gd name="f30" fmla="*/ f27 1 36"/>
                      <a:gd name="f31" fmla="*/ f28 1 48"/>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36" h="48">
                        <a:moveTo>
                          <a:pt x="f8" y="f9"/>
                        </a:moveTo>
                        <a:cubicBezTo>
                          <a:pt x="f10" y="f5"/>
                          <a:pt x="f6" y="f11"/>
                          <a:pt x="f12" y="f7"/>
                        </a:cubicBezTo>
                        <a:cubicBezTo>
                          <a:pt x="f5" y="f13"/>
                          <a:pt x="f5"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8" name="Freeform 38">
                    <a:extLst>
                      <a:ext uri="{FF2B5EF4-FFF2-40B4-BE49-F238E27FC236}">
                        <a16:creationId xmlns:a16="http://schemas.microsoft.com/office/drawing/2014/main" id="{18E64313-10F5-EF7F-BF3E-A42126F16131}"/>
                      </a:ext>
                    </a:extLst>
                  </p:cNvPr>
                  <p:cNvSpPr/>
                  <p:nvPr/>
                </p:nvSpPr>
                <p:spPr>
                  <a:xfrm>
                    <a:off x="4075115" y="481010"/>
                    <a:ext cx="25402" cy="19046"/>
                  </a:xfrm>
                  <a:custGeom>
                    <a:avLst/>
                    <a:gdLst>
                      <a:gd name="f0" fmla="val 10800000"/>
                      <a:gd name="f1" fmla="val 5400000"/>
                      <a:gd name="f2" fmla="val 180"/>
                      <a:gd name="f3" fmla="val w"/>
                      <a:gd name="f4" fmla="val h"/>
                      <a:gd name="f5" fmla="val 0"/>
                      <a:gd name="f6" fmla="val 36"/>
                      <a:gd name="f7" fmla="val 37"/>
                      <a:gd name="f8" fmla="val 5"/>
                      <a:gd name="f9" fmla="val 4"/>
                      <a:gd name="f10" fmla="val 8"/>
                      <a:gd name="f11" fmla="val 12"/>
                      <a:gd name="f12" fmla="val 1"/>
                      <a:gd name="f13" fmla="val 21"/>
                      <a:gd name="f14" fmla="val 17"/>
                      <a:gd name="f15" fmla="val 29"/>
                      <a:gd name="f16" fmla="val 22"/>
                      <a:gd name="f17" fmla="val 26"/>
                      <a:gd name="f18" fmla="val 13"/>
                      <a:gd name="f19" fmla="+- 0 0 -90"/>
                      <a:gd name="f20" fmla="*/ f3 1 36"/>
                      <a:gd name="f21" fmla="*/ f4 1 37"/>
                      <a:gd name="f22" fmla="val f5"/>
                      <a:gd name="f23" fmla="val f6"/>
                      <a:gd name="f24" fmla="val f7"/>
                      <a:gd name="f25" fmla="*/ f19 f0 1"/>
                      <a:gd name="f26" fmla="+- f24 0 f22"/>
                      <a:gd name="f27" fmla="+- f23 0 f22"/>
                      <a:gd name="f28" fmla="*/ f25 1 f2"/>
                      <a:gd name="f29" fmla="*/ f27 1 36"/>
                      <a:gd name="f30" fmla="*/ f26 1 37"/>
                      <a:gd name="f31" fmla="*/ 0 f27 1"/>
                      <a:gd name="f32" fmla="*/ 0 f26 1"/>
                      <a:gd name="f33" fmla="+- f28 0 f1"/>
                      <a:gd name="f34" fmla="*/ f31 1 36"/>
                      <a:gd name="f35" fmla="*/ f32 1 37"/>
                      <a:gd name="f36" fmla="*/ 0 1 f29"/>
                      <a:gd name="f37" fmla="*/ f23 1 f29"/>
                      <a:gd name="f38" fmla="*/ 0 1 f30"/>
                      <a:gd name="f39" fmla="*/ f24 1 f30"/>
                      <a:gd name="f40" fmla="*/ f34 1 f29"/>
                      <a:gd name="f41" fmla="*/ f35 1 f30"/>
                      <a:gd name="f42" fmla="*/ f36 f20 1"/>
                      <a:gd name="f43" fmla="*/ f37 f20 1"/>
                      <a:gd name="f44" fmla="*/ f39 f21 1"/>
                      <a:gd name="f45" fmla="*/ f38 f21 1"/>
                      <a:gd name="f46" fmla="*/ f40 f20 1"/>
                      <a:gd name="f47" fmla="*/ f41 f21 1"/>
                    </a:gdLst>
                    <a:ahLst/>
                    <a:cxnLst>
                      <a:cxn ang="3cd4">
                        <a:pos x="hc" y="t"/>
                      </a:cxn>
                      <a:cxn ang="0">
                        <a:pos x="r" y="vc"/>
                      </a:cxn>
                      <a:cxn ang="cd4">
                        <a:pos x="hc" y="b"/>
                      </a:cxn>
                      <a:cxn ang="cd2">
                        <a:pos x="l" y="vc"/>
                      </a:cxn>
                      <a:cxn ang="f33">
                        <a:pos x="f46" y="f47"/>
                      </a:cxn>
                      <a:cxn ang="f33">
                        <a:pos x="f46" y="f47"/>
                      </a:cxn>
                      <a:cxn ang="f33">
                        <a:pos x="f46" y="f47"/>
                      </a:cxn>
                      <a:cxn ang="f33">
                        <a:pos x="f46" y="f47"/>
                      </a:cxn>
                      <a:cxn ang="f33">
                        <a:pos x="f46" y="f47"/>
                      </a:cxn>
                    </a:cxnLst>
                    <a:rect l="f42" t="f45" r="f43" b="f44"/>
                    <a:pathLst>
                      <a:path w="36" h="37">
                        <a:moveTo>
                          <a:pt x="f5" y="f8"/>
                        </a:moveTo>
                        <a:cubicBezTo>
                          <a:pt x="f9" y="f9"/>
                          <a:pt x="f10" y="f5"/>
                          <a:pt x="f11" y="f12"/>
                        </a:cubicBezTo>
                        <a:cubicBezTo>
                          <a:pt x="f13" y="f9"/>
                          <a:pt x="f6" y="f14"/>
                          <a:pt x="f6" y="f14"/>
                        </a:cubicBezTo>
                        <a:cubicBezTo>
                          <a:pt x="f15" y="f7"/>
                          <a:pt x="f16" y="f17"/>
                          <a:pt x="f10" y="f14"/>
                        </a:cubicBezTo>
                        <a:cubicBezTo>
                          <a:pt x="f8" y="f18"/>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39" name="Freeform 39">
                    <a:extLst>
                      <a:ext uri="{FF2B5EF4-FFF2-40B4-BE49-F238E27FC236}">
                        <a16:creationId xmlns:a16="http://schemas.microsoft.com/office/drawing/2014/main" id="{A9428193-88E9-7B66-3F38-4723AD3BF128}"/>
                      </a:ext>
                    </a:extLst>
                  </p:cNvPr>
                  <p:cNvSpPr/>
                  <p:nvPr/>
                </p:nvSpPr>
                <p:spPr>
                  <a:xfrm>
                    <a:off x="4845048" y="428625"/>
                    <a:ext cx="115891" cy="52385"/>
                  </a:xfrm>
                  <a:custGeom>
                    <a:avLst/>
                    <a:gdLst>
                      <a:gd name="f0" fmla="val 10800000"/>
                      <a:gd name="f1" fmla="val 5400000"/>
                      <a:gd name="f2" fmla="val 180"/>
                      <a:gd name="f3" fmla="val w"/>
                      <a:gd name="f4" fmla="val h"/>
                      <a:gd name="f5" fmla="val 0"/>
                      <a:gd name="f6" fmla="val 170"/>
                      <a:gd name="f7" fmla="val 96"/>
                      <a:gd name="f8" fmla="val 49"/>
                      <a:gd name="f9" fmla="val 5"/>
                      <a:gd name="f10" fmla="val 33"/>
                      <a:gd name="f11" fmla="val 12"/>
                      <a:gd name="f12" fmla="val 30"/>
                      <a:gd name="f13" fmla="val 28"/>
                      <a:gd name="f14" fmla="val 25"/>
                      <a:gd name="f15" fmla="val 20"/>
                      <a:gd name="f16" fmla="val 42"/>
                      <a:gd name="f17" fmla="val 16"/>
                      <a:gd name="f18" fmla="val 56"/>
                      <a:gd name="f19" fmla="val 21"/>
                      <a:gd name="f20" fmla="val 77"/>
                      <a:gd name="f21" fmla="val 6"/>
                      <a:gd name="f22" fmla="val 80"/>
                      <a:gd name="f23" fmla="val 9"/>
                      <a:gd name="f24" fmla="val 85"/>
                      <a:gd name="f25" fmla="val 14"/>
                      <a:gd name="f26" fmla="val 71"/>
                      <a:gd name="f27" fmla="val 23"/>
                      <a:gd name="f28" fmla="val 64"/>
                      <a:gd name="f29" fmla="val 82"/>
                      <a:gd name="f30" fmla="val 37"/>
                      <a:gd name="f31" fmla="val 103"/>
                      <a:gd name="f32" fmla="val 124"/>
                      <a:gd name="f33" fmla="val 136"/>
                      <a:gd name="f34" fmla="val 53"/>
                      <a:gd name="f35" fmla="val 160"/>
                      <a:gd name="f36" fmla="val 65"/>
                      <a:gd name="f37" fmla="val 134"/>
                      <a:gd name="f38" fmla="val 83"/>
                      <a:gd name="f39" fmla="val 116"/>
                      <a:gd name="f40" fmla="val 109"/>
                      <a:gd name="f41" fmla="val 57"/>
                      <a:gd name="f42" fmla="val 66"/>
                      <a:gd name="f43" fmla="val 88"/>
                      <a:gd name="f44" fmla="val 84"/>
                      <a:gd name="f45" fmla="val 76"/>
                      <a:gd name="f46" fmla="val 34"/>
                      <a:gd name="f47" fmla="val 24"/>
                      <a:gd name="f48" fmla="val 41"/>
                      <a:gd name="f49" fmla="val 51"/>
                      <a:gd name="f50" fmla="val 17"/>
                      <a:gd name="f51" fmla="+- 0 0 -90"/>
                      <a:gd name="f52" fmla="*/ f3 1 170"/>
                      <a:gd name="f53" fmla="*/ f4 1 96"/>
                      <a:gd name="f54" fmla="val f5"/>
                      <a:gd name="f55" fmla="val f6"/>
                      <a:gd name="f56" fmla="val f7"/>
                      <a:gd name="f57" fmla="*/ f51 f0 1"/>
                      <a:gd name="f58" fmla="+- f56 0 f54"/>
                      <a:gd name="f59" fmla="+- f55 0 f54"/>
                      <a:gd name="f60" fmla="*/ f57 1 f2"/>
                      <a:gd name="f61" fmla="*/ f59 1 170"/>
                      <a:gd name="f62" fmla="*/ f58 1 96"/>
                      <a:gd name="f63" fmla="*/ 0 f59 1"/>
                      <a:gd name="f64" fmla="*/ 0 f58 1"/>
                      <a:gd name="f65" fmla="+- f60 0 f1"/>
                      <a:gd name="f66" fmla="*/ f63 1 170"/>
                      <a:gd name="f67" fmla="*/ f64 1 96"/>
                      <a:gd name="f68" fmla="*/ 0 1 f61"/>
                      <a:gd name="f69" fmla="*/ f55 1 f61"/>
                      <a:gd name="f70" fmla="*/ 0 1 f62"/>
                      <a:gd name="f71" fmla="*/ f56 1 f62"/>
                      <a:gd name="f72" fmla="*/ f66 1 f61"/>
                      <a:gd name="f73" fmla="*/ f67 1 f62"/>
                      <a:gd name="f74" fmla="*/ f68 f52 1"/>
                      <a:gd name="f75" fmla="*/ f69 f52 1"/>
                      <a:gd name="f76" fmla="*/ f71 f53 1"/>
                      <a:gd name="f77" fmla="*/ f70 f53 1"/>
                      <a:gd name="f78" fmla="*/ f72 f52 1"/>
                      <a:gd name="f79" fmla="*/ f73 f53 1"/>
                    </a:gdLst>
                    <a:ahLst/>
                    <a:cxnLst>
                      <a:cxn ang="3cd4">
                        <a:pos x="hc" y="t"/>
                      </a:cxn>
                      <a:cxn ang="0">
                        <a:pos x="r" y="vc"/>
                      </a:cxn>
                      <a:cxn ang="cd4">
                        <a:pos x="hc" y="b"/>
                      </a:cxn>
                      <a:cxn ang="cd2">
                        <a:pos x="l" y="vc"/>
                      </a:cxn>
                      <a:cxn ang="f65">
                        <a:pos x="f78" y="f79"/>
                      </a:cxn>
                      <a:cxn ang="f65">
                        <a:pos x="f78" y="f79"/>
                      </a:cxn>
                      <a:cxn ang="f65">
                        <a:pos x="f78" y="f79"/>
                      </a:cxn>
                      <a:cxn ang="f65">
                        <a:pos x="f78" y="f79"/>
                      </a:cxn>
                      <a:cxn ang="f65">
                        <a:pos x="f78" y="f79"/>
                      </a:cxn>
                      <a:cxn ang="f65">
                        <a:pos x="f78" y="f79"/>
                      </a:cxn>
                      <a:cxn ang="f65">
                        <a:pos x="f78" y="f79"/>
                      </a:cxn>
                      <a:cxn ang="f65">
                        <a:pos x="f78" y="f79"/>
                      </a:cxn>
                      <a:cxn ang="f65">
                        <a:pos x="f78" y="f79"/>
                      </a:cxn>
                      <a:cxn ang="f65">
                        <a:pos x="f78" y="f79"/>
                      </a:cxn>
                      <a:cxn ang="f65">
                        <a:pos x="f78" y="f79"/>
                      </a:cxn>
                      <a:cxn ang="f65">
                        <a:pos x="f78" y="f79"/>
                      </a:cxn>
                    </a:cxnLst>
                    <a:rect l="f74" t="f77" r="f75" b="f76"/>
                    <a:pathLst>
                      <a:path w="170" h="96">
                        <a:moveTo>
                          <a:pt x="f5" y="f8"/>
                        </a:moveTo>
                        <a:cubicBezTo>
                          <a:pt x="f9" y="f10"/>
                          <a:pt x="f11" y="f12"/>
                          <a:pt x="f13" y="f14"/>
                        </a:cubicBezTo>
                        <a:cubicBezTo>
                          <a:pt x="f15" y="f5"/>
                          <a:pt x="f16" y="f17"/>
                          <a:pt x="f18" y="f19"/>
                        </a:cubicBezTo>
                        <a:cubicBezTo>
                          <a:pt x="f18" y="f19"/>
                          <a:pt x="f20" y="f21"/>
                          <a:pt x="f22" y="f23"/>
                        </a:cubicBezTo>
                        <a:cubicBezTo>
                          <a:pt x="f24" y="f25"/>
                          <a:pt x="f26" y="f27"/>
                          <a:pt x="f28" y="f14"/>
                        </a:cubicBezTo>
                        <a:cubicBezTo>
                          <a:pt x="f29" y="f30"/>
                          <a:pt x="f31" y="f16"/>
                          <a:pt x="f32" y="f8"/>
                        </a:cubicBezTo>
                        <a:cubicBezTo>
                          <a:pt x="f33" y="f34"/>
                          <a:pt x="f35" y="f36"/>
                          <a:pt x="f35" y="f36"/>
                        </a:cubicBezTo>
                        <a:cubicBezTo>
                          <a:pt x="f6" y="f7"/>
                          <a:pt x="f37" y="f38"/>
                          <a:pt x="f39" y="f20"/>
                        </a:cubicBezTo>
                        <a:cubicBezTo>
                          <a:pt x="f40" y="f41"/>
                          <a:pt x="f39" y="f42"/>
                          <a:pt x="f43" y="f41"/>
                        </a:cubicBezTo>
                        <a:cubicBezTo>
                          <a:pt x="f44" y="f18"/>
                          <a:pt x="f45" y="f34"/>
                          <a:pt x="f45" y="f34"/>
                        </a:cubicBezTo>
                        <a:cubicBezTo>
                          <a:pt x="f41" y="f46"/>
                          <a:pt x="f34" y="f30"/>
                          <a:pt x="f47" y="f48"/>
                        </a:cubicBezTo>
                        <a:cubicBezTo>
                          <a:pt x="f23" y="f49"/>
                          <a:pt x="f50"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0" name="Freeform 40">
                    <a:extLst>
                      <a:ext uri="{FF2B5EF4-FFF2-40B4-BE49-F238E27FC236}">
                        <a16:creationId xmlns:a16="http://schemas.microsoft.com/office/drawing/2014/main" id="{78BD1F0C-F843-D4CF-8AFB-7EC3B60638BA}"/>
                      </a:ext>
                    </a:extLst>
                  </p:cNvPr>
                  <p:cNvSpPr/>
                  <p:nvPr/>
                </p:nvSpPr>
                <p:spPr>
                  <a:xfrm>
                    <a:off x="4967285" y="471492"/>
                    <a:ext cx="93661" cy="23810"/>
                  </a:xfrm>
                  <a:custGeom>
                    <a:avLst/>
                    <a:gdLst>
                      <a:gd name="f0" fmla="val 10800000"/>
                      <a:gd name="f1" fmla="val 5400000"/>
                      <a:gd name="f2" fmla="val 180"/>
                      <a:gd name="f3" fmla="val w"/>
                      <a:gd name="f4" fmla="val h"/>
                      <a:gd name="f5" fmla="val 0"/>
                      <a:gd name="f6" fmla="val 138"/>
                      <a:gd name="f7" fmla="val 44"/>
                      <a:gd name="f8" fmla="val 19"/>
                      <a:gd name="f9" fmla="val 3"/>
                      <a:gd name="f10" fmla="val 35"/>
                      <a:gd name="f11" fmla="val 10"/>
                      <a:gd name="f12" fmla="val 52"/>
                      <a:gd name="f13" fmla="val 4"/>
                      <a:gd name="f14" fmla="val 87"/>
                      <a:gd name="f15" fmla="val 11"/>
                      <a:gd name="f16" fmla="val 61"/>
                      <a:gd name="f17" fmla="val 15"/>
                      <a:gd name="f18" fmla="val 88"/>
                      <a:gd name="f19" fmla="val 24"/>
                      <a:gd name="f20" fmla="val 96"/>
                      <a:gd name="f21" fmla="val 23"/>
                      <a:gd name="f22" fmla="val 104"/>
                      <a:gd name="f23" fmla="val 112"/>
                      <a:gd name="f24" fmla="val 20"/>
                      <a:gd name="f25" fmla="val 118"/>
                      <a:gd name="f26" fmla="val 41"/>
                      <a:gd name="f27" fmla="val 108"/>
                      <a:gd name="f28" fmla="val 78"/>
                      <a:gd name="f29" fmla="val 34"/>
                      <a:gd name="f30" fmla="val 92"/>
                      <a:gd name="f31" fmla="val 64"/>
                      <a:gd name="f32" fmla="val 40"/>
                      <a:gd name="f33" fmla="val 37"/>
                      <a:gd name="f34" fmla="val 22"/>
                      <a:gd name="f35" fmla="val 36"/>
                      <a:gd name="f36" fmla="val 6"/>
                      <a:gd name="f37" fmla="val 7"/>
                      <a:gd name="f38" fmla="val 27"/>
                      <a:gd name="f39" fmla="val 28"/>
                      <a:gd name="f40" fmla="val 17"/>
                      <a:gd name="f41" fmla="val 13"/>
                      <a:gd name="f42" fmla="+- 0 0 -90"/>
                      <a:gd name="f43" fmla="*/ f3 1 138"/>
                      <a:gd name="f44" fmla="*/ f4 1 44"/>
                      <a:gd name="f45" fmla="val f5"/>
                      <a:gd name="f46" fmla="val f6"/>
                      <a:gd name="f47" fmla="val f7"/>
                      <a:gd name="f48" fmla="*/ f42 f0 1"/>
                      <a:gd name="f49" fmla="+- f47 0 f45"/>
                      <a:gd name="f50" fmla="+- f46 0 f45"/>
                      <a:gd name="f51" fmla="*/ f48 1 f2"/>
                      <a:gd name="f52" fmla="*/ f50 1 138"/>
                      <a:gd name="f53" fmla="*/ f49 1 44"/>
                      <a:gd name="f54" fmla="*/ 0 f50 1"/>
                      <a:gd name="f55" fmla="*/ 0 f49 1"/>
                      <a:gd name="f56" fmla="+- f51 0 f1"/>
                      <a:gd name="f57" fmla="*/ f54 1 138"/>
                      <a:gd name="f58" fmla="*/ f55 1 44"/>
                      <a:gd name="f59" fmla="*/ 0 1 f52"/>
                      <a:gd name="f60" fmla="*/ f46 1 f52"/>
                      <a:gd name="f61" fmla="*/ 0 1 f53"/>
                      <a:gd name="f62" fmla="*/ f47 1 f53"/>
                      <a:gd name="f63" fmla="*/ f57 1 f52"/>
                      <a:gd name="f64" fmla="*/ f58 1 f53"/>
                      <a:gd name="f65" fmla="*/ f59 f43 1"/>
                      <a:gd name="f66" fmla="*/ f60 f43 1"/>
                      <a:gd name="f67" fmla="*/ f62 f44 1"/>
                      <a:gd name="f68" fmla="*/ f61 f44 1"/>
                      <a:gd name="f69" fmla="*/ f63 f43 1"/>
                      <a:gd name="f70" fmla="*/ f64 f44 1"/>
                    </a:gdLst>
                    <a:ahLst/>
                    <a:cxnLst>
                      <a:cxn ang="3cd4">
                        <a:pos x="hc" y="t"/>
                      </a:cxn>
                      <a:cxn ang="0">
                        <a:pos x="r" y="vc"/>
                      </a:cxn>
                      <a:cxn ang="cd4">
                        <a:pos x="hc" y="b"/>
                      </a:cxn>
                      <a:cxn ang="cd2">
                        <a:pos x="l" y="vc"/>
                      </a:cxn>
                      <a:cxn ang="f56">
                        <a:pos x="f69" y="f70"/>
                      </a:cxn>
                      <a:cxn ang="f56">
                        <a:pos x="f69" y="f70"/>
                      </a:cxn>
                      <a:cxn ang="f56">
                        <a:pos x="f69" y="f70"/>
                      </a:cxn>
                      <a:cxn ang="f56">
                        <a:pos x="f69" y="f70"/>
                      </a:cxn>
                      <a:cxn ang="f56">
                        <a:pos x="f69" y="f70"/>
                      </a:cxn>
                      <a:cxn ang="f56">
                        <a:pos x="f69" y="f70"/>
                      </a:cxn>
                      <a:cxn ang="f56">
                        <a:pos x="f69" y="f70"/>
                      </a:cxn>
                      <a:cxn ang="f56">
                        <a:pos x="f69" y="f70"/>
                      </a:cxn>
                      <a:cxn ang="f56">
                        <a:pos x="f69" y="f70"/>
                      </a:cxn>
                    </a:cxnLst>
                    <a:rect l="f65" t="f68" r="f66" b="f67"/>
                    <a:pathLst>
                      <a:path w="138" h="44">
                        <a:moveTo>
                          <a:pt x="f5" y="f5"/>
                        </a:moveTo>
                        <a:cubicBezTo>
                          <a:pt x="f8" y="f9"/>
                          <a:pt x="f10" y="f11"/>
                          <a:pt x="f12" y="f13"/>
                        </a:cubicBezTo>
                        <a:cubicBezTo>
                          <a:pt x="f14" y="f15"/>
                          <a:pt x="f16" y="f17"/>
                          <a:pt x="f18" y="f19"/>
                        </a:cubicBezTo>
                        <a:cubicBezTo>
                          <a:pt x="f20" y="f21"/>
                          <a:pt x="f22" y="f8"/>
                          <a:pt x="f23" y="f24"/>
                        </a:cubicBezTo>
                        <a:cubicBezTo>
                          <a:pt x="f6" y="f21"/>
                          <a:pt x="f25" y="f26"/>
                          <a:pt x="f27" y="f7"/>
                        </a:cubicBezTo>
                        <a:cubicBezTo>
                          <a:pt x="f28" y="f29"/>
                          <a:pt x="f30" y="f29"/>
                          <a:pt x="f31" y="f32"/>
                        </a:cubicBezTo>
                        <a:cubicBezTo>
                          <a:pt x="f26" y="f33"/>
                          <a:pt x="f34" y="f26"/>
                          <a:pt x="f5" y="f35"/>
                        </a:cubicBezTo>
                        <a:cubicBezTo>
                          <a:pt x="f36" y="f15"/>
                          <a:pt x="f37" y="f38"/>
                          <a:pt x="f39" y="f24"/>
                        </a:cubicBezTo>
                        <a:cubicBezTo>
                          <a:pt x="f40" y="f41"/>
                          <a:pt x="f5" y="f41"/>
                          <a:pt x="f5" y="f5"/>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1" name="Freeform 41">
                    <a:extLst>
                      <a:ext uri="{FF2B5EF4-FFF2-40B4-BE49-F238E27FC236}">
                        <a16:creationId xmlns:a16="http://schemas.microsoft.com/office/drawing/2014/main" id="{F921E741-3ECA-5EB3-A78F-93A96834FB65}"/>
                      </a:ext>
                    </a:extLst>
                  </p:cNvPr>
                  <p:cNvSpPr/>
                  <p:nvPr/>
                </p:nvSpPr>
                <p:spPr>
                  <a:xfrm>
                    <a:off x="4918072" y="484193"/>
                    <a:ext cx="38103" cy="22229"/>
                  </a:xfrm>
                  <a:custGeom>
                    <a:avLst/>
                    <a:gdLst>
                      <a:gd name="f0" fmla="val 10800000"/>
                      <a:gd name="f1" fmla="val 5400000"/>
                      <a:gd name="f2" fmla="val 180"/>
                      <a:gd name="f3" fmla="val w"/>
                      <a:gd name="f4" fmla="val h"/>
                      <a:gd name="f5" fmla="val 0"/>
                      <a:gd name="f6" fmla="val 57"/>
                      <a:gd name="f7" fmla="val 42"/>
                      <a:gd name="f8" fmla="val 17"/>
                      <a:gd name="f9" fmla="val 25"/>
                      <a:gd name="f10" fmla="val 21"/>
                      <a:gd name="f11" fmla="val 9"/>
                      <a:gd name="f12" fmla="val 37"/>
                      <a:gd name="f13" fmla="val 13"/>
                      <a:gd name="f14" fmla="val 30"/>
                      <a:gd name="f15" fmla="+- 0 0 -90"/>
                      <a:gd name="f16" fmla="*/ f3 1 57"/>
                      <a:gd name="f17" fmla="*/ f4 1 42"/>
                      <a:gd name="f18" fmla="val f5"/>
                      <a:gd name="f19" fmla="val f6"/>
                      <a:gd name="f20" fmla="val f7"/>
                      <a:gd name="f21" fmla="*/ f15 f0 1"/>
                      <a:gd name="f22" fmla="+- f20 0 f18"/>
                      <a:gd name="f23" fmla="+- f19 0 f18"/>
                      <a:gd name="f24" fmla="*/ f21 1 f2"/>
                      <a:gd name="f25" fmla="*/ f23 1 57"/>
                      <a:gd name="f26" fmla="*/ f22 1 42"/>
                      <a:gd name="f27" fmla="*/ 0 f23 1"/>
                      <a:gd name="f28" fmla="*/ 0 f22 1"/>
                      <a:gd name="f29" fmla="+- f24 0 f1"/>
                      <a:gd name="f30" fmla="*/ f27 1 57"/>
                      <a:gd name="f31" fmla="*/ f28 1 42"/>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57" h="42">
                        <a:moveTo>
                          <a:pt x="f8" y="f9"/>
                        </a:moveTo>
                        <a:cubicBezTo>
                          <a:pt x="f5" y="f5"/>
                          <a:pt x="f10" y="f11"/>
                          <a:pt x="f12" y="f13"/>
                        </a:cubicBezTo>
                        <a:cubicBezTo>
                          <a:pt x="f6" y="f7"/>
                          <a:pt x="f14"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2" name="Freeform 42">
                    <a:extLst>
                      <a:ext uri="{FF2B5EF4-FFF2-40B4-BE49-F238E27FC236}">
                        <a16:creationId xmlns:a16="http://schemas.microsoft.com/office/drawing/2014/main" id="{DCFBDDBD-A7C0-33E8-D700-FE8053621398}"/>
                      </a:ext>
                    </a:extLst>
                  </p:cNvPr>
                  <p:cNvSpPr/>
                  <p:nvPr/>
                </p:nvSpPr>
                <p:spPr>
                  <a:xfrm>
                    <a:off x="4892680" y="415923"/>
                    <a:ext cx="25402" cy="28575"/>
                  </a:xfrm>
                  <a:custGeom>
                    <a:avLst/>
                    <a:gdLst>
                      <a:gd name="f0" fmla="val 10800000"/>
                      <a:gd name="f1" fmla="val 5400000"/>
                      <a:gd name="f2" fmla="val 180"/>
                      <a:gd name="f3" fmla="val w"/>
                      <a:gd name="f4" fmla="val h"/>
                      <a:gd name="f5" fmla="val 0"/>
                      <a:gd name="f6" fmla="val 39"/>
                      <a:gd name="f7" fmla="val 52"/>
                      <a:gd name="f8" fmla="val 19"/>
                      <a:gd name="f9" fmla="val 32"/>
                      <a:gd name="f10" fmla="val 13"/>
                      <a:gd name="f11" fmla="val 14"/>
                      <a:gd name="f12" fmla="val 23"/>
                      <a:gd name="f13" fmla="val 5"/>
                      <a:gd name="f14" fmla="+- 0 0 -90"/>
                      <a:gd name="f15" fmla="*/ f3 1 39"/>
                      <a:gd name="f16" fmla="*/ f4 1 52"/>
                      <a:gd name="f17" fmla="val f5"/>
                      <a:gd name="f18" fmla="val f6"/>
                      <a:gd name="f19" fmla="val f7"/>
                      <a:gd name="f20" fmla="*/ f14 f0 1"/>
                      <a:gd name="f21" fmla="+- f19 0 f17"/>
                      <a:gd name="f22" fmla="+- f18 0 f17"/>
                      <a:gd name="f23" fmla="*/ f20 1 f2"/>
                      <a:gd name="f24" fmla="*/ f22 1 39"/>
                      <a:gd name="f25" fmla="*/ f21 1 52"/>
                      <a:gd name="f26" fmla="*/ 0 f22 1"/>
                      <a:gd name="f27" fmla="*/ 0 f21 1"/>
                      <a:gd name="f28" fmla="+- f23 0 f1"/>
                      <a:gd name="f29" fmla="*/ f26 1 39"/>
                      <a:gd name="f30" fmla="*/ f27 1 52"/>
                      <a:gd name="f31" fmla="*/ 0 1 f24"/>
                      <a:gd name="f32" fmla="*/ f18 1 f24"/>
                      <a:gd name="f33" fmla="*/ 0 1 f25"/>
                      <a:gd name="f34" fmla="*/ f19 1 f25"/>
                      <a:gd name="f35" fmla="*/ f29 1 f24"/>
                      <a:gd name="f36" fmla="*/ f30 1 f25"/>
                      <a:gd name="f37" fmla="*/ f31 f15 1"/>
                      <a:gd name="f38" fmla="*/ f32 f15 1"/>
                      <a:gd name="f39" fmla="*/ f34 f16 1"/>
                      <a:gd name="f40" fmla="*/ f33 f16 1"/>
                      <a:gd name="f41" fmla="*/ f35 f15 1"/>
                      <a:gd name="f42" fmla="*/ f36 f16 1"/>
                    </a:gdLst>
                    <a:ahLst/>
                    <a:cxnLst>
                      <a:cxn ang="3cd4">
                        <a:pos x="hc" y="t"/>
                      </a:cxn>
                      <a:cxn ang="0">
                        <a:pos x="r" y="vc"/>
                      </a:cxn>
                      <a:cxn ang="cd4">
                        <a:pos x="hc" y="b"/>
                      </a:cxn>
                      <a:cxn ang="cd2">
                        <a:pos x="l" y="vc"/>
                      </a:cxn>
                      <a:cxn ang="f28">
                        <a:pos x="f41" y="f42"/>
                      </a:cxn>
                      <a:cxn ang="f28">
                        <a:pos x="f41" y="f42"/>
                      </a:cxn>
                      <a:cxn ang="f28">
                        <a:pos x="f41" y="f42"/>
                      </a:cxn>
                    </a:cxnLst>
                    <a:rect l="f37" t="f40" r="f38" b="f39"/>
                    <a:pathLst>
                      <a:path w="39" h="52">
                        <a:moveTo>
                          <a:pt x="f8" y="f9"/>
                        </a:moveTo>
                        <a:cubicBezTo>
                          <a:pt x="f10" y="f11"/>
                          <a:pt x="f5" y="f10"/>
                          <a:pt x="f8" y="f5"/>
                        </a:cubicBezTo>
                        <a:cubicBezTo>
                          <a:pt x="f12" y="f13"/>
                          <a:pt x="f6"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3" name="Freeform 43">
                    <a:extLst>
                      <a:ext uri="{FF2B5EF4-FFF2-40B4-BE49-F238E27FC236}">
                        <a16:creationId xmlns:a16="http://schemas.microsoft.com/office/drawing/2014/main" id="{1C8563A7-C97E-3CAF-51FB-7D18F739DAA7}"/>
                      </a:ext>
                    </a:extLst>
                  </p:cNvPr>
                  <p:cNvSpPr/>
                  <p:nvPr/>
                </p:nvSpPr>
                <p:spPr>
                  <a:xfrm>
                    <a:off x="5094286" y="501648"/>
                    <a:ext cx="30166" cy="42867"/>
                  </a:xfrm>
                  <a:custGeom>
                    <a:avLst/>
                    <a:gdLst>
                      <a:gd name="f0" fmla="val 10800000"/>
                      <a:gd name="f1" fmla="val 5400000"/>
                      <a:gd name="f2" fmla="val 180"/>
                      <a:gd name="f3" fmla="val w"/>
                      <a:gd name="f4" fmla="val h"/>
                      <a:gd name="f5" fmla="val 0"/>
                      <a:gd name="f6" fmla="val 44"/>
                      <a:gd name="f7" fmla="val 80"/>
                      <a:gd name="f8" fmla="val 4"/>
                      <a:gd name="f9" fmla="val 9"/>
                      <a:gd name="f10" fmla="val 17"/>
                      <a:gd name="f11" fmla="val 18"/>
                      <a:gd name="f12" fmla="val 24"/>
                      <a:gd name="f13" fmla="val 20"/>
                      <a:gd name="f14" fmla="val 33"/>
                      <a:gd name="f15" fmla="val 21"/>
                      <a:gd name="f16" fmla="val 38"/>
                      <a:gd name="f17" fmla="val 45"/>
                      <a:gd name="f18" fmla="val 49"/>
                      <a:gd name="f19" fmla="val 27"/>
                      <a:gd name="f20" fmla="val 52"/>
                      <a:gd name="f21" fmla="val 32"/>
                      <a:gd name="f22" fmla="val 36"/>
                      <a:gd name="f23" fmla="val 53"/>
                      <a:gd name="f24" fmla="val 41"/>
                      <a:gd name="f25" fmla="val 68"/>
                      <a:gd name="f26" fmla="val 73"/>
                      <a:gd name="f27" fmla="val 19"/>
                      <a:gd name="f28" fmla="val 55"/>
                      <a:gd name="f29" fmla="val 11"/>
                      <a:gd name="f30" fmla="val 37"/>
                      <a:gd name="f31" fmla="+- 0 0 -90"/>
                      <a:gd name="f32" fmla="*/ f3 1 44"/>
                      <a:gd name="f33" fmla="*/ f4 1 80"/>
                      <a:gd name="f34" fmla="val f5"/>
                      <a:gd name="f35" fmla="val f6"/>
                      <a:gd name="f36" fmla="val f7"/>
                      <a:gd name="f37" fmla="*/ f31 f0 1"/>
                      <a:gd name="f38" fmla="+- f36 0 f34"/>
                      <a:gd name="f39" fmla="+- f35 0 f34"/>
                      <a:gd name="f40" fmla="*/ f37 1 f2"/>
                      <a:gd name="f41" fmla="*/ f39 1 44"/>
                      <a:gd name="f42" fmla="*/ f38 1 80"/>
                      <a:gd name="f43" fmla="*/ 0 f39 1"/>
                      <a:gd name="f44" fmla="*/ 0 f38 1"/>
                      <a:gd name="f45" fmla="+- f40 0 f1"/>
                      <a:gd name="f46" fmla="*/ f43 1 44"/>
                      <a:gd name="f47" fmla="*/ f44 1 80"/>
                      <a:gd name="f48" fmla="*/ 0 1 f41"/>
                      <a:gd name="f49" fmla="*/ f35 1 f41"/>
                      <a:gd name="f50" fmla="*/ 0 1 f42"/>
                      <a:gd name="f51" fmla="*/ f36 1 f42"/>
                      <a:gd name="f52" fmla="*/ f46 1 f41"/>
                      <a:gd name="f53" fmla="*/ f47 1 f42"/>
                      <a:gd name="f54" fmla="*/ f48 f32 1"/>
                      <a:gd name="f55" fmla="*/ f49 f32 1"/>
                      <a:gd name="f56" fmla="*/ f51 f33 1"/>
                      <a:gd name="f57" fmla="*/ f50 f33 1"/>
                      <a:gd name="f58" fmla="*/ f52 f32 1"/>
                      <a:gd name="f59" fmla="*/ f53 f33 1"/>
                    </a:gdLst>
                    <a:ahLst/>
                    <a:cxnLst>
                      <a:cxn ang="3cd4">
                        <a:pos x="hc" y="t"/>
                      </a:cxn>
                      <a:cxn ang="0">
                        <a:pos x="r" y="vc"/>
                      </a:cxn>
                      <a:cxn ang="cd4">
                        <a:pos x="hc" y="b"/>
                      </a:cxn>
                      <a:cxn ang="cd2">
                        <a:pos x="l" y="vc"/>
                      </a:cxn>
                      <a:cxn ang="f45">
                        <a:pos x="f58" y="f59"/>
                      </a:cxn>
                      <a:cxn ang="f45">
                        <a:pos x="f58" y="f59"/>
                      </a:cxn>
                      <a:cxn ang="f45">
                        <a:pos x="f58" y="f59"/>
                      </a:cxn>
                      <a:cxn ang="f45">
                        <a:pos x="f58" y="f59"/>
                      </a:cxn>
                      <a:cxn ang="f45">
                        <a:pos x="f58" y="f59"/>
                      </a:cxn>
                      <a:cxn ang="f45">
                        <a:pos x="f58" y="f59"/>
                      </a:cxn>
                      <a:cxn ang="f45">
                        <a:pos x="f58" y="f59"/>
                      </a:cxn>
                    </a:cxnLst>
                    <a:rect l="f54" t="f57" r="f55" b="f56"/>
                    <a:pathLst>
                      <a:path w="44" h="80">
                        <a:moveTo>
                          <a:pt x="f8" y="f9"/>
                        </a:moveTo>
                        <a:cubicBezTo>
                          <a:pt x="f9" y="f10"/>
                          <a:pt x="f11" y="f12"/>
                          <a:pt x="f13" y="f14"/>
                        </a:cubicBezTo>
                        <a:cubicBezTo>
                          <a:pt x="f15" y="f16"/>
                          <a:pt x="f15" y="f17"/>
                          <a:pt x="f12" y="f18"/>
                        </a:cubicBezTo>
                        <a:cubicBezTo>
                          <a:pt x="f19" y="f20"/>
                          <a:pt x="f21" y="f20"/>
                          <a:pt x="f22" y="f23"/>
                        </a:cubicBezTo>
                        <a:cubicBezTo>
                          <a:pt x="f24" y="f25"/>
                          <a:pt x="f6" y="f7"/>
                          <a:pt x="f12" y="f26"/>
                        </a:cubicBezTo>
                        <a:cubicBezTo>
                          <a:pt x="f27" y="f28"/>
                          <a:pt x="f29" y="f30"/>
                          <a:pt x="f5" y="f15"/>
                        </a:cubicBezTo>
                        <a:cubicBezTo>
                          <a:pt x="f8" y="f8"/>
                          <a:pt x="f8" y="f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4" name="Freeform 44">
                    <a:extLst>
                      <a:ext uri="{FF2B5EF4-FFF2-40B4-BE49-F238E27FC236}">
                        <a16:creationId xmlns:a16="http://schemas.microsoft.com/office/drawing/2014/main" id="{E83DE3E7-1100-4C70-3A19-50C4BC98C4C7}"/>
                      </a:ext>
                    </a:extLst>
                  </p:cNvPr>
                  <p:cNvSpPr/>
                  <p:nvPr/>
                </p:nvSpPr>
                <p:spPr>
                  <a:xfrm>
                    <a:off x="4556126" y="176214"/>
                    <a:ext cx="325434" cy="65086"/>
                  </a:xfrm>
                  <a:custGeom>
                    <a:avLst/>
                    <a:gdLst>
                      <a:gd name="f0" fmla="val 10800000"/>
                      <a:gd name="f1" fmla="val 5400000"/>
                      <a:gd name="f2" fmla="val 180"/>
                      <a:gd name="f3" fmla="val w"/>
                      <a:gd name="f4" fmla="val h"/>
                      <a:gd name="f5" fmla="val 0"/>
                      <a:gd name="f6" fmla="val 323"/>
                      <a:gd name="f7" fmla="val 64"/>
                      <a:gd name="f8" fmla="val 220"/>
                      <a:gd name="f9" fmla="val 1"/>
                      <a:gd name="f10" fmla="val 215"/>
                      <a:gd name="f11" fmla="val 12"/>
                      <a:gd name="f12" fmla="val 225"/>
                      <a:gd name="f13" fmla="val 17"/>
                      <a:gd name="f14" fmla="val 231"/>
                      <a:gd name="f15" fmla="val 8"/>
                      <a:gd name="f16" fmla="val 235"/>
                      <a:gd name="f17" fmla="val 229"/>
                      <a:gd name="f18" fmla="val 7"/>
                      <a:gd name="f19" fmla="val 265"/>
                      <a:gd name="f20" fmla="val 277"/>
                      <a:gd name="f21" fmla="val 6"/>
                      <a:gd name="f22" fmla="val 276"/>
                      <a:gd name="f23" fmla="val 11"/>
                      <a:gd name="f24" fmla="val 287"/>
                      <a:gd name="f25" fmla="val 308"/>
                      <a:gd name="f26" fmla="val 293"/>
                      <a:gd name="f27" fmla="val 319"/>
                      <a:gd name="f28" fmla="val 10"/>
                      <a:gd name="f29" fmla="val 19"/>
                      <a:gd name="f30" fmla="val 321"/>
                      <a:gd name="f31" fmla="val 22"/>
                      <a:gd name="f32" fmla="val 314"/>
                      <a:gd name="f33" fmla="val 29"/>
                      <a:gd name="f34" fmla="val 312"/>
                      <a:gd name="f35" fmla="val 39"/>
                      <a:gd name="f36" fmla="val 313"/>
                      <a:gd name="f37" fmla="val 50"/>
                      <a:gd name="f38" fmla="val 298"/>
                      <a:gd name="f39" fmla="val 46"/>
                      <a:gd name="f40" fmla="val 297"/>
                      <a:gd name="f41" fmla="val 40"/>
                      <a:gd name="f42" fmla="val 34"/>
                      <a:gd name="f43" fmla="val 295"/>
                      <a:gd name="f44" fmla="val 294"/>
                      <a:gd name="f45" fmla="val 27"/>
                      <a:gd name="f46" fmla="val 290"/>
                      <a:gd name="f47" fmla="val 31"/>
                      <a:gd name="f48" fmla="val 284"/>
                      <a:gd name="f49" fmla="val 282"/>
                      <a:gd name="f50" fmla="val 30"/>
                      <a:gd name="f51" fmla="val 279"/>
                      <a:gd name="f52" fmla="val 274"/>
                      <a:gd name="f53" fmla="val 263"/>
                      <a:gd name="f54" fmla="val 21"/>
                      <a:gd name="f55" fmla="val 249"/>
                      <a:gd name="f56" fmla="val 23"/>
                      <a:gd name="f57" fmla="val 241"/>
                      <a:gd name="f58" fmla="val 228"/>
                      <a:gd name="f59" fmla="val 38"/>
                      <a:gd name="f60" fmla="val 41"/>
                      <a:gd name="f61" fmla="val 209"/>
                      <a:gd name="f62" fmla="val 42"/>
                      <a:gd name="f63" fmla="val 201"/>
                      <a:gd name="f64" fmla="val 44"/>
                      <a:gd name="f65" fmla="val 193"/>
                      <a:gd name="f66" fmla="val 54"/>
                      <a:gd name="f67" fmla="val 200"/>
                      <a:gd name="f68" fmla="val 53"/>
                      <a:gd name="f69" fmla="val 212"/>
                      <a:gd name="f70" fmla="val 57"/>
                      <a:gd name="f71" fmla="val 62"/>
                      <a:gd name="f72" fmla="val 199"/>
                      <a:gd name="f73" fmla="val 188"/>
                      <a:gd name="f74" fmla="val 63"/>
                      <a:gd name="f75" fmla="val 181"/>
                      <a:gd name="f76" fmla="val 174"/>
                      <a:gd name="f77" fmla="val 169"/>
                      <a:gd name="f78" fmla="val 61"/>
                      <a:gd name="f79" fmla="val 166"/>
                      <a:gd name="f80" fmla="val 59"/>
                      <a:gd name="f81" fmla="val 175"/>
                      <a:gd name="f82" fmla="val 177"/>
                      <a:gd name="f83" fmla="val 48"/>
                      <a:gd name="f84" fmla="val 149"/>
                      <a:gd name="f85" fmla="val 28"/>
                      <a:gd name="f86" fmla="val 171"/>
                      <a:gd name="f87" fmla="val 184"/>
                      <a:gd name="f88" fmla="val 55"/>
                      <a:gd name="f89" fmla="val 36"/>
                      <a:gd name="f90" fmla="val 167"/>
                      <a:gd name="f91" fmla="val 158"/>
                      <a:gd name="f92" fmla="val 153"/>
                      <a:gd name="f93" fmla="val 142"/>
                      <a:gd name="f94" fmla="val 136"/>
                      <a:gd name="f95" fmla="val 143"/>
                      <a:gd name="f96" fmla="val 134"/>
                      <a:gd name="f97" fmla="val 130"/>
                      <a:gd name="f98" fmla="val 25"/>
                      <a:gd name="f99" fmla="val 126"/>
                      <a:gd name="f100" fmla="val 123"/>
                      <a:gd name="f101" fmla="val 117"/>
                      <a:gd name="f102" fmla="val 100"/>
                      <a:gd name="f103" fmla="val 83"/>
                      <a:gd name="f104" fmla="val 2"/>
                      <a:gd name="f105" fmla="val 70"/>
                      <a:gd name="f106" fmla="val 4"/>
                      <a:gd name="f107" fmla="val 69"/>
                      <a:gd name="f108" fmla="val 9"/>
                      <a:gd name="f109" fmla="val 14"/>
                      <a:gd name="f110" fmla="val 45"/>
                      <a:gd name="f111" fmla="+- 0 0 -90"/>
                      <a:gd name="f112" fmla="*/ f3 1 323"/>
                      <a:gd name="f113" fmla="*/ f4 1 64"/>
                      <a:gd name="f114" fmla="val f5"/>
                      <a:gd name="f115" fmla="val f6"/>
                      <a:gd name="f116" fmla="val f7"/>
                      <a:gd name="f117" fmla="*/ f111 f0 1"/>
                      <a:gd name="f118" fmla="+- f116 0 f114"/>
                      <a:gd name="f119" fmla="+- f115 0 f114"/>
                      <a:gd name="f120" fmla="*/ f117 1 f2"/>
                      <a:gd name="f121" fmla="*/ f119 1 323"/>
                      <a:gd name="f122" fmla="*/ f118 1 64"/>
                      <a:gd name="f123" fmla="*/ 1 f119 1"/>
                      <a:gd name="f124" fmla="*/ 1 f118 1"/>
                      <a:gd name="f125" fmla="*/ 0 f118 1"/>
                      <a:gd name="f126" fmla="+- f120 0 f1"/>
                      <a:gd name="f127" fmla="*/ f123 1 323"/>
                      <a:gd name="f128" fmla="*/ f124 1 64"/>
                      <a:gd name="f129" fmla="*/ f125 1 64"/>
                      <a:gd name="f130" fmla="*/ 0 1 f121"/>
                      <a:gd name="f131" fmla="*/ f115 1 f121"/>
                      <a:gd name="f132" fmla="*/ 0 1 f122"/>
                      <a:gd name="f133" fmla="*/ f116 1 f122"/>
                      <a:gd name="f134" fmla="*/ f127 1 f121"/>
                      <a:gd name="f135" fmla="*/ f128 1 f122"/>
                      <a:gd name="f136" fmla="*/ f129 1 f122"/>
                      <a:gd name="f137" fmla="*/ f130 f112 1"/>
                      <a:gd name="f138" fmla="*/ f131 f112 1"/>
                      <a:gd name="f139" fmla="*/ f133 f113 1"/>
                      <a:gd name="f140" fmla="*/ f132 f113 1"/>
                      <a:gd name="f141" fmla="*/ f134 f112 1"/>
                      <a:gd name="f142" fmla="*/ f135 f113 1"/>
                      <a:gd name="f143" fmla="*/ f136 f113 1"/>
                    </a:gdLst>
                    <a:ahLst/>
                    <a:cxnLst>
                      <a:cxn ang="3cd4">
                        <a:pos x="hc" y="t"/>
                      </a:cxn>
                      <a:cxn ang="0">
                        <a:pos x="r" y="vc"/>
                      </a:cxn>
                      <a:cxn ang="cd4">
                        <a:pos x="hc" y="b"/>
                      </a:cxn>
                      <a:cxn ang="cd2">
                        <a:pos x="l" y="vc"/>
                      </a:cxn>
                      <a:cxn ang="f126">
                        <a:pos x="f141" y="f142"/>
                      </a:cxn>
                      <a:cxn ang="f126">
                        <a:pos x="f141" y="f142"/>
                      </a:cxn>
                      <a:cxn ang="f126">
                        <a:pos x="f141" y="f143"/>
                      </a:cxn>
                      <a:cxn ang="f126">
                        <a:pos x="f141" y="f143"/>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2"/>
                      </a:cxn>
                      <a:cxn ang="f126">
                        <a:pos x="f141" y="f143"/>
                      </a:cxn>
                      <a:cxn ang="f126">
                        <a:pos x="f141" y="f142"/>
                      </a:cxn>
                    </a:cxnLst>
                    <a:rect l="f137" t="f140" r="f138" b="f139"/>
                    <a:pathLst>
                      <a:path w="323" h="64">
                        <a:moveTo>
                          <a:pt x="f8" y="f9"/>
                        </a:moveTo>
                        <a:cubicBezTo>
                          <a:pt x="f10" y="f11"/>
                          <a:pt x="f12" y="f13"/>
                          <a:pt x="f14" y="f15"/>
                        </a:cubicBezTo>
                        <a:cubicBezTo>
                          <a:pt x="f16" y="f5"/>
                          <a:pt x="f17" y="f18"/>
                          <a:pt x="f16" y="f5"/>
                        </a:cubicBezTo>
                        <a:lnTo>
                          <a:pt x="f19" y="f5"/>
                        </a:lnTo>
                        <a:cubicBezTo>
                          <a:pt x="f20" y="f21"/>
                          <a:pt x="f22" y="f23"/>
                          <a:pt x="f24" y="f13"/>
                        </a:cubicBezTo>
                        <a:cubicBezTo>
                          <a:pt x="f25" y="f23"/>
                          <a:pt x="f26" y="f18"/>
                          <a:pt x="f27" y="f28"/>
                        </a:cubicBezTo>
                        <a:cubicBezTo>
                          <a:pt x="f6" y="f29"/>
                          <a:pt x="f30" y="f31"/>
                          <a:pt x="f32" y="f33"/>
                        </a:cubicBezTo>
                        <a:cubicBezTo>
                          <a:pt x="f34" y="f35"/>
                          <a:pt x="f36" y="f37"/>
                          <a:pt x="f38" y="f39"/>
                        </a:cubicBezTo>
                        <a:cubicBezTo>
                          <a:pt x="f40" y="f41"/>
                          <a:pt x="f38" y="f42"/>
                          <a:pt x="f43" y="f33"/>
                        </a:cubicBezTo>
                        <a:cubicBezTo>
                          <a:pt x="f44" y="f45"/>
                          <a:pt x="f46" y="f47"/>
                          <a:pt x="f24" y="f47"/>
                        </a:cubicBezTo>
                        <a:cubicBezTo>
                          <a:pt x="f48" y="f47"/>
                          <a:pt x="f49" y="f50"/>
                          <a:pt x="f51" y="f33"/>
                        </a:cubicBezTo>
                        <a:cubicBezTo>
                          <a:pt x="f52" y="f45"/>
                          <a:pt x="f53" y="f54"/>
                          <a:pt x="f53" y="f54"/>
                        </a:cubicBezTo>
                        <a:cubicBezTo>
                          <a:pt x="f55" y="f56"/>
                          <a:pt x="f57" y="f47"/>
                          <a:pt x="f58" y="f59"/>
                        </a:cubicBezTo>
                        <a:cubicBezTo>
                          <a:pt x="f8" y="f60"/>
                          <a:pt x="f61" y="f62"/>
                          <a:pt x="f63" y="f64"/>
                        </a:cubicBezTo>
                        <a:cubicBezTo>
                          <a:pt x="f65" y="f66"/>
                          <a:pt x="f67" y="f68"/>
                          <a:pt x="f69" y="f70"/>
                        </a:cubicBezTo>
                        <a:cubicBezTo>
                          <a:pt x="f67" y="f71"/>
                          <a:pt x="f72" y="f70"/>
                          <a:pt x="f73" y="f74"/>
                        </a:cubicBezTo>
                        <a:cubicBezTo>
                          <a:pt x="f75" y="f71"/>
                          <a:pt x="f76" y="f7"/>
                          <a:pt x="f77" y="f78"/>
                        </a:cubicBezTo>
                        <a:cubicBezTo>
                          <a:pt x="f79" y="f80"/>
                          <a:pt x="f81" y="f80"/>
                          <a:pt x="f82" y="f70"/>
                        </a:cubicBezTo>
                        <a:cubicBezTo>
                          <a:pt x="f75" y="f83"/>
                          <a:pt x="f84" y="f85"/>
                          <a:pt x="f86" y="f41"/>
                        </a:cubicBezTo>
                        <a:cubicBezTo>
                          <a:pt x="f87" y="f88"/>
                          <a:pt x="f87" y="f89"/>
                          <a:pt x="f77" y="f47"/>
                        </a:cubicBezTo>
                        <a:cubicBezTo>
                          <a:pt x="f90" y="f45"/>
                          <a:pt x="f90" y="f31"/>
                          <a:pt x="f91" y="f56"/>
                        </a:cubicBezTo>
                        <a:cubicBezTo>
                          <a:pt x="f92" y="f56"/>
                          <a:pt x="f93" y="f45"/>
                          <a:pt x="f93" y="f45"/>
                        </a:cubicBezTo>
                        <a:cubicBezTo>
                          <a:pt x="f94" y="f35"/>
                          <a:pt x="f95" y="f47"/>
                          <a:pt x="f96" y="f45"/>
                        </a:cubicBezTo>
                        <a:cubicBezTo>
                          <a:pt x="f97" y="f98"/>
                          <a:pt x="f99" y="f98"/>
                          <a:pt x="f100" y="f98"/>
                        </a:cubicBezTo>
                        <a:cubicBezTo>
                          <a:pt x="f101" y="f23"/>
                          <a:pt x="f102" y="f21"/>
                          <a:pt x="f103" y="f104"/>
                        </a:cubicBezTo>
                        <a:cubicBezTo>
                          <a:pt x="f105" y="f106"/>
                          <a:pt x="f107" y="f108"/>
                          <a:pt x="f80" y="f109"/>
                        </a:cubicBezTo>
                        <a:cubicBezTo>
                          <a:pt x="f110" y="f109"/>
                          <a:pt x="f5" y="f11"/>
                          <a:pt x="f9" y="f5"/>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5" name="Freeform 45">
                    <a:extLst>
                      <a:ext uri="{FF2B5EF4-FFF2-40B4-BE49-F238E27FC236}">
                        <a16:creationId xmlns:a16="http://schemas.microsoft.com/office/drawing/2014/main" id="{FF52CFF1-AB9E-5D34-2CD3-5E8541CA1276}"/>
                      </a:ext>
                    </a:extLst>
                  </p:cNvPr>
                  <p:cNvSpPr/>
                  <p:nvPr/>
                </p:nvSpPr>
                <p:spPr>
                  <a:xfrm>
                    <a:off x="4268784" y="174622"/>
                    <a:ext cx="301623" cy="31747"/>
                  </a:xfrm>
                  <a:custGeom>
                    <a:avLst/>
                    <a:gdLst>
                      <a:gd name="f0" fmla="val 10800000"/>
                      <a:gd name="f1" fmla="val 5400000"/>
                      <a:gd name="f2" fmla="val 180"/>
                      <a:gd name="f3" fmla="val w"/>
                      <a:gd name="f4" fmla="val h"/>
                      <a:gd name="f5" fmla="val 0"/>
                      <a:gd name="f6" fmla="val 300"/>
                      <a:gd name="f7" fmla="val 31"/>
                      <a:gd name="f8" fmla="val 105"/>
                      <a:gd name="f9" fmla="val 83"/>
                      <a:gd name="f10" fmla="val 19"/>
                      <a:gd name="f11" fmla="val 6"/>
                      <a:gd name="f12" fmla="val 30"/>
                      <a:gd name="f13" fmla="val 1"/>
                      <a:gd name="f14" fmla="val 285"/>
                      <a:gd name="f15" fmla="val 296"/>
                      <a:gd name="f16" fmla="val 4"/>
                      <a:gd name="f17" fmla="val 5"/>
                      <a:gd name="f18" fmla="val 14"/>
                      <a:gd name="f19" fmla="val 11"/>
                      <a:gd name="f20" fmla="val 276"/>
                      <a:gd name="f21" fmla="val 16"/>
                      <a:gd name="f22" fmla="val 264"/>
                      <a:gd name="f23" fmla="+- 0 0 -90"/>
                      <a:gd name="f24" fmla="*/ f3 1 300"/>
                      <a:gd name="f25" fmla="*/ f4 1 31"/>
                      <a:gd name="f26" fmla="val f5"/>
                      <a:gd name="f27" fmla="val f6"/>
                      <a:gd name="f28" fmla="val f7"/>
                      <a:gd name="f29" fmla="*/ f23 f0 1"/>
                      <a:gd name="f30" fmla="+- f28 0 f26"/>
                      <a:gd name="f31" fmla="+- f27 0 f26"/>
                      <a:gd name="f32" fmla="*/ f29 1 f2"/>
                      <a:gd name="f33" fmla="*/ f31 1 300"/>
                      <a:gd name="f34" fmla="*/ f30 1 31"/>
                      <a:gd name="f35" fmla="*/ 1 f31 1"/>
                      <a:gd name="f36" fmla="*/ 1 f30 1"/>
                      <a:gd name="f37" fmla="*/ 0 f30 1"/>
                      <a:gd name="f38" fmla="+- f32 0 f1"/>
                      <a:gd name="f39" fmla="*/ f35 1 300"/>
                      <a:gd name="f40" fmla="*/ f36 1 31"/>
                      <a:gd name="f41" fmla="*/ f37 1 31"/>
                      <a:gd name="f42" fmla="*/ 0 1 f33"/>
                      <a:gd name="f43" fmla="*/ f27 1 f33"/>
                      <a:gd name="f44" fmla="*/ 0 1 f34"/>
                      <a:gd name="f45" fmla="*/ f28 1 f34"/>
                      <a:gd name="f46" fmla="*/ f39 1 f33"/>
                      <a:gd name="f47" fmla="*/ f40 1 f34"/>
                      <a:gd name="f48" fmla="*/ f41 1 f34"/>
                      <a:gd name="f49" fmla="*/ f42 f24 1"/>
                      <a:gd name="f50" fmla="*/ f43 f24 1"/>
                      <a:gd name="f51" fmla="*/ f45 f25 1"/>
                      <a:gd name="f52" fmla="*/ f44 f25 1"/>
                      <a:gd name="f53" fmla="*/ f46 f24 1"/>
                      <a:gd name="f54" fmla="*/ f47 f25 1"/>
                      <a:gd name="f55" fmla="*/ f48 f25 1"/>
                    </a:gdLst>
                    <a:ahLst/>
                    <a:cxnLst>
                      <a:cxn ang="3cd4">
                        <a:pos x="hc" y="t"/>
                      </a:cxn>
                      <a:cxn ang="0">
                        <a:pos x="r" y="vc"/>
                      </a:cxn>
                      <a:cxn ang="cd4">
                        <a:pos x="hc" y="b"/>
                      </a:cxn>
                      <a:cxn ang="cd2">
                        <a:pos x="l" y="vc"/>
                      </a:cxn>
                      <a:cxn ang="f38">
                        <a:pos x="f53" y="f54"/>
                      </a:cxn>
                      <a:cxn ang="f38">
                        <a:pos x="f53" y="f54"/>
                      </a:cxn>
                      <a:cxn ang="f38">
                        <a:pos x="f53" y="f55"/>
                      </a:cxn>
                      <a:cxn ang="f38">
                        <a:pos x="f53" y="f54"/>
                      </a:cxn>
                      <a:cxn ang="f38">
                        <a:pos x="f53" y="f54"/>
                      </a:cxn>
                      <a:cxn ang="f38">
                        <a:pos x="f53" y="f54"/>
                      </a:cxn>
                    </a:cxnLst>
                    <a:rect l="f49" t="f52" r="f50" b="f51"/>
                    <a:pathLst>
                      <a:path w="300" h="31">
                        <a:moveTo>
                          <a:pt x="f8" y="f7"/>
                        </a:moveTo>
                        <a:cubicBezTo>
                          <a:pt x="f9" y="f10"/>
                          <a:pt x="f5" y="f11"/>
                          <a:pt x="f12" y="f13"/>
                        </a:cubicBezTo>
                        <a:lnTo>
                          <a:pt x="f14" y="f5"/>
                        </a:lnTo>
                        <a:cubicBezTo>
                          <a:pt x="f15" y="f16"/>
                          <a:pt x="f6" y="f17"/>
                          <a:pt x="f15" y="f18"/>
                        </a:cubicBezTo>
                        <a:cubicBezTo>
                          <a:pt x="f14" y="f19"/>
                          <a:pt x="f20" y="f21"/>
                          <a:pt x="f22" y="f21"/>
                        </a:cubicBezTo>
                        <a:lnTo>
                          <a:pt x="f8" y="f7"/>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6" name="Freeform 46">
                    <a:extLst>
                      <a:ext uri="{FF2B5EF4-FFF2-40B4-BE49-F238E27FC236}">
                        <a16:creationId xmlns:a16="http://schemas.microsoft.com/office/drawing/2014/main" id="{EFE8F3B1-D175-6522-C0DD-88CE42863BBC}"/>
                      </a:ext>
                    </a:extLst>
                  </p:cNvPr>
                  <p:cNvSpPr/>
                  <p:nvPr/>
                </p:nvSpPr>
                <p:spPr>
                  <a:xfrm>
                    <a:off x="3603622" y="220663"/>
                    <a:ext cx="28575" cy="15873"/>
                  </a:xfrm>
                  <a:custGeom>
                    <a:avLst/>
                    <a:gdLst>
                      <a:gd name="f0" fmla="val 10800000"/>
                      <a:gd name="f1" fmla="val 5400000"/>
                      <a:gd name="f2" fmla="val 180"/>
                      <a:gd name="f3" fmla="val w"/>
                      <a:gd name="f4" fmla="val h"/>
                      <a:gd name="f5" fmla="val 0"/>
                      <a:gd name="f6" fmla="val 41"/>
                      <a:gd name="f7" fmla="val 29"/>
                      <a:gd name="f8" fmla="val 25"/>
                      <a:gd name="f9" fmla="val 10"/>
                      <a:gd name="f10" fmla="val 11"/>
                      <a:gd name="f11" fmla="val 12"/>
                      <a:gd name="f12" fmla="val 8"/>
                      <a:gd name="f13" fmla="val 28"/>
                      <a:gd name="f14" fmla="+- 0 0 -90"/>
                      <a:gd name="f15" fmla="*/ f3 1 41"/>
                      <a:gd name="f16" fmla="*/ f4 1 29"/>
                      <a:gd name="f17" fmla="val f5"/>
                      <a:gd name="f18" fmla="val f6"/>
                      <a:gd name="f19" fmla="val f7"/>
                      <a:gd name="f20" fmla="*/ f14 f0 1"/>
                      <a:gd name="f21" fmla="+- f19 0 f17"/>
                      <a:gd name="f22" fmla="+- f18 0 f17"/>
                      <a:gd name="f23" fmla="*/ f20 1 f2"/>
                      <a:gd name="f24" fmla="*/ f22 1 41"/>
                      <a:gd name="f25" fmla="*/ f21 1 29"/>
                      <a:gd name="f26" fmla="*/ 0 f22 1"/>
                      <a:gd name="f27" fmla="*/ 0 f21 1"/>
                      <a:gd name="f28" fmla="+- f23 0 f1"/>
                      <a:gd name="f29" fmla="*/ f26 1 41"/>
                      <a:gd name="f30" fmla="*/ f27 1 29"/>
                      <a:gd name="f31" fmla="*/ 0 1 f24"/>
                      <a:gd name="f32" fmla="*/ f18 1 f24"/>
                      <a:gd name="f33" fmla="*/ 0 1 f25"/>
                      <a:gd name="f34" fmla="*/ f19 1 f25"/>
                      <a:gd name="f35" fmla="*/ f29 1 f24"/>
                      <a:gd name="f36" fmla="*/ f30 1 f25"/>
                      <a:gd name="f37" fmla="*/ f31 f15 1"/>
                      <a:gd name="f38" fmla="*/ f32 f15 1"/>
                      <a:gd name="f39" fmla="*/ f34 f16 1"/>
                      <a:gd name="f40" fmla="*/ f33 f16 1"/>
                      <a:gd name="f41" fmla="*/ f35 f15 1"/>
                      <a:gd name="f42" fmla="*/ f36 f16 1"/>
                    </a:gdLst>
                    <a:ahLst/>
                    <a:cxnLst>
                      <a:cxn ang="3cd4">
                        <a:pos x="hc" y="t"/>
                      </a:cxn>
                      <a:cxn ang="0">
                        <a:pos x="r" y="vc"/>
                      </a:cxn>
                      <a:cxn ang="cd4">
                        <a:pos x="hc" y="b"/>
                      </a:cxn>
                      <a:cxn ang="cd2">
                        <a:pos x="l" y="vc"/>
                      </a:cxn>
                      <a:cxn ang="f28">
                        <a:pos x="f41" y="f42"/>
                      </a:cxn>
                      <a:cxn ang="f28">
                        <a:pos x="f41" y="f42"/>
                      </a:cxn>
                      <a:cxn ang="f28">
                        <a:pos x="f41" y="f42"/>
                      </a:cxn>
                    </a:cxnLst>
                    <a:rect l="f37" t="f40" r="f38" b="f39"/>
                    <a:pathLst>
                      <a:path w="41" h="29">
                        <a:moveTo>
                          <a:pt x="f5" y="f8"/>
                        </a:moveTo>
                        <a:cubicBezTo>
                          <a:pt x="f9" y="f10"/>
                          <a:pt x="f6" y="f5"/>
                          <a:pt x="f11" y="f7"/>
                        </a:cubicBezTo>
                        <a:cubicBezTo>
                          <a:pt x="f12" y="f13"/>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7" name="Freeform 47">
                    <a:extLst>
                      <a:ext uri="{FF2B5EF4-FFF2-40B4-BE49-F238E27FC236}">
                        <a16:creationId xmlns:a16="http://schemas.microsoft.com/office/drawing/2014/main" id="{ACC99EAE-168C-88D0-36CC-40BAEB5383C1}"/>
                      </a:ext>
                    </a:extLst>
                  </p:cNvPr>
                  <p:cNvSpPr/>
                  <p:nvPr/>
                </p:nvSpPr>
                <p:spPr>
                  <a:xfrm>
                    <a:off x="2825752" y="174622"/>
                    <a:ext cx="692145" cy="241301"/>
                  </a:xfrm>
                  <a:custGeom>
                    <a:avLst/>
                    <a:gdLst>
                      <a:gd name="f0" fmla="val 10800000"/>
                      <a:gd name="f1" fmla="val 5400000"/>
                      <a:gd name="f2" fmla="val 180"/>
                      <a:gd name="f3" fmla="val w"/>
                      <a:gd name="f4" fmla="val h"/>
                      <a:gd name="f5" fmla="val 0"/>
                      <a:gd name="f6" fmla="val 436"/>
                      <a:gd name="f7" fmla="val 152"/>
                      <a:gd name="f8" fmla="val 73"/>
                      <a:gd name="f9" fmla="val 1"/>
                      <a:gd name="f10" fmla="val 430"/>
                      <a:gd name="f11" fmla="val 15"/>
                      <a:gd name="f12" fmla="val 429"/>
                      <a:gd name="f13" fmla="val 42"/>
                      <a:gd name="f14" fmla="val 416"/>
                      <a:gd name="f15" fmla="val 54"/>
                      <a:gd name="f16" fmla="val 410"/>
                      <a:gd name="f17" fmla="val 60"/>
                      <a:gd name="f18" fmla="val 405"/>
                      <a:gd name="f19" fmla="val 63"/>
                      <a:gd name="f20" fmla="val 397"/>
                      <a:gd name="f21" fmla="val 68"/>
                      <a:gd name="f22" fmla="val 396"/>
                      <a:gd name="f23" fmla="val 69"/>
                      <a:gd name="f24" fmla="val 392"/>
                      <a:gd name="f25" fmla="val 70"/>
                      <a:gd name="f26" fmla="val 377"/>
                      <a:gd name="f27" fmla="val 385"/>
                      <a:gd name="f28" fmla="val 375"/>
                      <a:gd name="f29" fmla="val 371"/>
                      <a:gd name="f30" fmla="val 82"/>
                      <a:gd name="f31" fmla="val 83"/>
                      <a:gd name="f32" fmla="val 361"/>
                      <a:gd name="f33" fmla="val 88"/>
                      <a:gd name="f34" fmla="val 359"/>
                      <a:gd name="f35" fmla="val 92"/>
                      <a:gd name="f36" fmla="val 364"/>
                      <a:gd name="f37" fmla="val 93"/>
                      <a:gd name="f38" fmla="val 362"/>
                      <a:gd name="f39" fmla="val 99"/>
                      <a:gd name="f40" fmla="val 363"/>
                      <a:gd name="f41" fmla="val 102"/>
                      <a:gd name="f42" fmla="val 105"/>
                      <a:gd name="f43" fmla="val 107"/>
                      <a:gd name="f44" fmla="val 365"/>
                      <a:gd name="f45" fmla="val 109"/>
                      <a:gd name="f46" fmla="val 366"/>
                      <a:gd name="f47" fmla="val 111"/>
                      <a:gd name="f48" fmla="val 113"/>
                      <a:gd name="f49" fmla="val 115"/>
                      <a:gd name="f50" fmla="val 120"/>
                      <a:gd name="f51" fmla="val 122"/>
                      <a:gd name="f52" fmla="val 123"/>
                      <a:gd name="f53" fmla="val 354"/>
                      <a:gd name="f54" fmla="val 119"/>
                      <a:gd name="f55" fmla="val 351"/>
                      <a:gd name="f56" fmla="val 347"/>
                      <a:gd name="f57" fmla="val 129"/>
                      <a:gd name="f58" fmla="val 352"/>
                      <a:gd name="f59" fmla="val 127"/>
                      <a:gd name="f60" fmla="val 342"/>
                      <a:gd name="f61" fmla="val 340"/>
                      <a:gd name="f62" fmla="val 345"/>
                      <a:gd name="f63" fmla="val 100"/>
                      <a:gd name="f64" fmla="val 338"/>
                      <a:gd name="f65" fmla="val 98"/>
                      <a:gd name="f66" fmla="val 344"/>
                      <a:gd name="f67" fmla="val 95"/>
                      <a:gd name="f68" fmla="val 89"/>
                      <a:gd name="f69" fmla="val 339"/>
                      <a:gd name="f70" fmla="val 324"/>
                      <a:gd name="f71" fmla="val 94"/>
                      <a:gd name="f72" fmla="val 320"/>
                      <a:gd name="f73" fmla="val 317"/>
                      <a:gd name="f74" fmla="val 86"/>
                      <a:gd name="f75" fmla="val 328"/>
                      <a:gd name="f76" fmla="val 85"/>
                      <a:gd name="f77" fmla="val 311"/>
                      <a:gd name="f78" fmla="val 91"/>
                      <a:gd name="f79" fmla="val 306"/>
                      <a:gd name="f80" fmla="val 297"/>
                      <a:gd name="f81" fmla="val 300"/>
                      <a:gd name="f82" fmla="val 104"/>
                      <a:gd name="f83" fmla="val 307"/>
                      <a:gd name="f84" fmla="val 101"/>
                      <a:gd name="f85" fmla="val 103"/>
                      <a:gd name="f86" fmla="val 318"/>
                      <a:gd name="f87" fmla="val 305"/>
                      <a:gd name="f88" fmla="val 117"/>
                      <a:gd name="f89" fmla="val 126"/>
                      <a:gd name="f90" fmla="val 315"/>
                      <a:gd name="f91" fmla="val 138"/>
                      <a:gd name="f92" fmla="val 309"/>
                      <a:gd name="f93" fmla="val 139"/>
                      <a:gd name="f94" fmla="val 314"/>
                      <a:gd name="f95" fmla="val 144"/>
                      <a:gd name="f96" fmla="val 149"/>
                      <a:gd name="f97" fmla="+- 0 0 -90"/>
                      <a:gd name="f98" fmla="*/ f3 1 436"/>
                      <a:gd name="f99" fmla="*/ f4 1 152"/>
                      <a:gd name="f100" fmla="val f5"/>
                      <a:gd name="f101" fmla="val f6"/>
                      <a:gd name="f102" fmla="val f7"/>
                      <a:gd name="f103" fmla="*/ f97 f0 1"/>
                      <a:gd name="f104" fmla="+- f102 0 f100"/>
                      <a:gd name="f105" fmla="+- f101 0 f100"/>
                      <a:gd name="f106" fmla="*/ f103 1 f2"/>
                      <a:gd name="f107" fmla="*/ f105 1 436"/>
                      <a:gd name="f108" fmla="*/ f104 1 152"/>
                      <a:gd name="f109" fmla="*/ 73 f105 1"/>
                      <a:gd name="f110" fmla="*/ 1 f104 1"/>
                      <a:gd name="f111" fmla="*/ 436 f105 1"/>
                      <a:gd name="f112" fmla="*/ 0 f104 1"/>
                      <a:gd name="f113" fmla="*/ 416 f105 1"/>
                      <a:gd name="f114" fmla="*/ 54 f104 1"/>
                      <a:gd name="f115" fmla="*/ 397 f105 1"/>
                      <a:gd name="f116" fmla="*/ 68 f104 1"/>
                      <a:gd name="f117" fmla="*/ 392 f105 1"/>
                      <a:gd name="f118" fmla="*/ 70 f104 1"/>
                      <a:gd name="f119" fmla="*/ 375 f105 1"/>
                      <a:gd name="f120" fmla="*/ 73 f104 1"/>
                      <a:gd name="f121" fmla="*/ 361 f105 1"/>
                      <a:gd name="f122" fmla="*/ 88 f104 1"/>
                      <a:gd name="f123" fmla="*/ 362 f105 1"/>
                      <a:gd name="f124" fmla="*/ 99 f104 1"/>
                      <a:gd name="f125" fmla="*/ 364 f105 1"/>
                      <a:gd name="f126" fmla="*/ 107 f104 1"/>
                      <a:gd name="f127" fmla="*/ 366 f105 1"/>
                      <a:gd name="f128" fmla="*/ 113 f104 1"/>
                      <a:gd name="f129" fmla="*/ 122 f104 1"/>
                      <a:gd name="f130" fmla="*/ 351 f105 1"/>
                      <a:gd name="f131" fmla="*/ 120 f104 1"/>
                      <a:gd name="f132" fmla="*/ 342 f105 1"/>
                      <a:gd name="f133" fmla="*/ 129 f104 1"/>
                      <a:gd name="f134" fmla="*/ 347 f105 1"/>
                      <a:gd name="f135" fmla="*/ 105 f104 1"/>
                      <a:gd name="f136" fmla="*/ 338 f105 1"/>
                      <a:gd name="f137" fmla="*/ 100 f104 1"/>
                      <a:gd name="f138" fmla="*/ 344 f105 1"/>
                      <a:gd name="f139" fmla="*/ 93 f104 1"/>
                      <a:gd name="f140" fmla="*/ 89 f104 1"/>
                      <a:gd name="f141" fmla="*/ 320 f105 1"/>
                      <a:gd name="f142" fmla="*/ 94 f104 1"/>
                      <a:gd name="f143" fmla="*/ 317 f105 1"/>
                      <a:gd name="f144" fmla="*/ 85 f104 1"/>
                      <a:gd name="f145" fmla="*/ 297 f105 1"/>
                      <a:gd name="f146" fmla="*/ 103 f104 1"/>
                      <a:gd name="f147" fmla="*/ 305 f105 1"/>
                      <a:gd name="f148" fmla="*/ 117 f104 1"/>
                      <a:gd name="f149" fmla="*/ 311 f105 1"/>
                      <a:gd name="f150" fmla="*/ 126 f104 1"/>
                      <a:gd name="f151" fmla="*/ 315 f105 1"/>
                      <a:gd name="f152" fmla="*/ 138 f104 1"/>
                      <a:gd name="f153" fmla="*/ 309 f105 1"/>
                      <a:gd name="f154" fmla="*/ 139 f104 1"/>
                      <a:gd name="f155" fmla="*/ 314 f105 1"/>
                      <a:gd name="f156" fmla="*/ 144 f104 1"/>
                      <a:gd name="f157" fmla="*/ 307 f105 1"/>
                      <a:gd name="f158" fmla="*/ 152 f104 1"/>
                      <a:gd name="f159" fmla="*/ 0 f105 1"/>
                      <a:gd name="f160" fmla="*/ 149 f104 1"/>
                      <a:gd name="f161" fmla="+- f106 0 f1"/>
                      <a:gd name="f162" fmla="*/ f109 1 436"/>
                      <a:gd name="f163" fmla="*/ f110 1 152"/>
                      <a:gd name="f164" fmla="*/ f111 1 436"/>
                      <a:gd name="f165" fmla="*/ f112 1 152"/>
                      <a:gd name="f166" fmla="*/ f113 1 436"/>
                      <a:gd name="f167" fmla="*/ f114 1 152"/>
                      <a:gd name="f168" fmla="*/ f115 1 436"/>
                      <a:gd name="f169" fmla="*/ f116 1 152"/>
                      <a:gd name="f170" fmla="*/ f117 1 436"/>
                      <a:gd name="f171" fmla="*/ f118 1 152"/>
                      <a:gd name="f172" fmla="*/ f119 1 436"/>
                      <a:gd name="f173" fmla="*/ f120 1 152"/>
                      <a:gd name="f174" fmla="*/ f121 1 436"/>
                      <a:gd name="f175" fmla="*/ f122 1 152"/>
                      <a:gd name="f176" fmla="*/ f123 1 436"/>
                      <a:gd name="f177" fmla="*/ f124 1 152"/>
                      <a:gd name="f178" fmla="*/ f125 1 436"/>
                      <a:gd name="f179" fmla="*/ f126 1 152"/>
                      <a:gd name="f180" fmla="*/ f127 1 436"/>
                      <a:gd name="f181" fmla="*/ f128 1 152"/>
                      <a:gd name="f182" fmla="*/ f129 1 152"/>
                      <a:gd name="f183" fmla="*/ f130 1 436"/>
                      <a:gd name="f184" fmla="*/ f131 1 152"/>
                      <a:gd name="f185" fmla="*/ f132 1 436"/>
                      <a:gd name="f186" fmla="*/ f133 1 152"/>
                      <a:gd name="f187" fmla="*/ f134 1 436"/>
                      <a:gd name="f188" fmla="*/ f135 1 152"/>
                      <a:gd name="f189" fmla="*/ f136 1 436"/>
                      <a:gd name="f190" fmla="*/ f137 1 152"/>
                      <a:gd name="f191" fmla="*/ f138 1 436"/>
                      <a:gd name="f192" fmla="*/ f139 1 152"/>
                      <a:gd name="f193" fmla="*/ f140 1 152"/>
                      <a:gd name="f194" fmla="*/ f141 1 436"/>
                      <a:gd name="f195" fmla="*/ f142 1 152"/>
                      <a:gd name="f196" fmla="*/ f143 1 436"/>
                      <a:gd name="f197" fmla="*/ f144 1 152"/>
                      <a:gd name="f198" fmla="*/ f145 1 436"/>
                      <a:gd name="f199" fmla="*/ f146 1 152"/>
                      <a:gd name="f200" fmla="*/ f147 1 436"/>
                      <a:gd name="f201" fmla="*/ f148 1 152"/>
                      <a:gd name="f202" fmla="*/ f149 1 436"/>
                      <a:gd name="f203" fmla="*/ f150 1 152"/>
                      <a:gd name="f204" fmla="*/ f151 1 436"/>
                      <a:gd name="f205" fmla="*/ f152 1 152"/>
                      <a:gd name="f206" fmla="*/ f153 1 436"/>
                      <a:gd name="f207" fmla="*/ f154 1 152"/>
                      <a:gd name="f208" fmla="*/ f155 1 436"/>
                      <a:gd name="f209" fmla="*/ f156 1 152"/>
                      <a:gd name="f210" fmla="*/ f157 1 436"/>
                      <a:gd name="f211" fmla="*/ f158 1 152"/>
                      <a:gd name="f212" fmla="*/ f159 1 436"/>
                      <a:gd name="f213" fmla="*/ f160 1 152"/>
                      <a:gd name="f214" fmla="*/ 0 1 f107"/>
                      <a:gd name="f215" fmla="*/ f101 1 f107"/>
                      <a:gd name="f216" fmla="*/ 0 1 f108"/>
                      <a:gd name="f217" fmla="*/ f102 1 f108"/>
                      <a:gd name="f218" fmla="*/ f162 1 f107"/>
                      <a:gd name="f219" fmla="*/ f163 1 f108"/>
                      <a:gd name="f220" fmla="*/ f164 1 f107"/>
                      <a:gd name="f221" fmla="*/ f165 1 f108"/>
                      <a:gd name="f222" fmla="*/ f166 1 f107"/>
                      <a:gd name="f223" fmla="*/ f167 1 f108"/>
                      <a:gd name="f224" fmla="*/ f168 1 f107"/>
                      <a:gd name="f225" fmla="*/ f169 1 f108"/>
                      <a:gd name="f226" fmla="*/ f170 1 f107"/>
                      <a:gd name="f227" fmla="*/ f171 1 f108"/>
                      <a:gd name="f228" fmla="*/ f172 1 f107"/>
                      <a:gd name="f229" fmla="*/ f173 1 f108"/>
                      <a:gd name="f230" fmla="*/ f174 1 f107"/>
                      <a:gd name="f231" fmla="*/ f175 1 f108"/>
                      <a:gd name="f232" fmla="*/ f176 1 f107"/>
                      <a:gd name="f233" fmla="*/ f177 1 f108"/>
                      <a:gd name="f234" fmla="*/ f178 1 f107"/>
                      <a:gd name="f235" fmla="*/ f179 1 f108"/>
                      <a:gd name="f236" fmla="*/ f180 1 f107"/>
                      <a:gd name="f237" fmla="*/ f181 1 f108"/>
                      <a:gd name="f238" fmla="*/ f182 1 f108"/>
                      <a:gd name="f239" fmla="*/ f183 1 f107"/>
                      <a:gd name="f240" fmla="*/ f184 1 f108"/>
                      <a:gd name="f241" fmla="*/ f185 1 f107"/>
                      <a:gd name="f242" fmla="*/ f186 1 f108"/>
                      <a:gd name="f243" fmla="*/ f187 1 f107"/>
                      <a:gd name="f244" fmla="*/ f188 1 f108"/>
                      <a:gd name="f245" fmla="*/ f189 1 f107"/>
                      <a:gd name="f246" fmla="*/ f190 1 f108"/>
                      <a:gd name="f247" fmla="*/ f191 1 f107"/>
                      <a:gd name="f248" fmla="*/ f192 1 f108"/>
                      <a:gd name="f249" fmla="*/ f193 1 f108"/>
                      <a:gd name="f250" fmla="*/ f194 1 f107"/>
                      <a:gd name="f251" fmla="*/ f195 1 f108"/>
                      <a:gd name="f252" fmla="*/ f196 1 f107"/>
                      <a:gd name="f253" fmla="*/ f197 1 f108"/>
                      <a:gd name="f254" fmla="*/ f198 1 f107"/>
                      <a:gd name="f255" fmla="*/ f199 1 f108"/>
                      <a:gd name="f256" fmla="*/ f200 1 f107"/>
                      <a:gd name="f257" fmla="*/ f201 1 f108"/>
                      <a:gd name="f258" fmla="*/ f202 1 f107"/>
                      <a:gd name="f259" fmla="*/ f203 1 f108"/>
                      <a:gd name="f260" fmla="*/ f204 1 f107"/>
                      <a:gd name="f261" fmla="*/ f205 1 f108"/>
                      <a:gd name="f262" fmla="*/ f206 1 f107"/>
                      <a:gd name="f263" fmla="*/ f207 1 f108"/>
                      <a:gd name="f264" fmla="*/ f208 1 f107"/>
                      <a:gd name="f265" fmla="*/ f209 1 f108"/>
                      <a:gd name="f266" fmla="*/ f210 1 f107"/>
                      <a:gd name="f267" fmla="*/ f211 1 f108"/>
                      <a:gd name="f268" fmla="*/ f212 1 f107"/>
                      <a:gd name="f269" fmla="*/ f213 1 f108"/>
                      <a:gd name="f270" fmla="*/ f214 f98 1"/>
                      <a:gd name="f271" fmla="*/ f215 f98 1"/>
                      <a:gd name="f272" fmla="*/ f217 f99 1"/>
                      <a:gd name="f273" fmla="*/ f216 f99 1"/>
                      <a:gd name="f274" fmla="*/ f218 f98 1"/>
                      <a:gd name="f275" fmla="*/ f219 f99 1"/>
                      <a:gd name="f276" fmla="*/ f220 f98 1"/>
                      <a:gd name="f277" fmla="*/ f221 f99 1"/>
                      <a:gd name="f278" fmla="*/ f222 f98 1"/>
                      <a:gd name="f279" fmla="*/ f223 f99 1"/>
                      <a:gd name="f280" fmla="*/ f224 f98 1"/>
                      <a:gd name="f281" fmla="*/ f225 f99 1"/>
                      <a:gd name="f282" fmla="*/ f226 f98 1"/>
                      <a:gd name="f283" fmla="*/ f227 f99 1"/>
                      <a:gd name="f284" fmla="*/ f228 f98 1"/>
                      <a:gd name="f285" fmla="*/ f229 f99 1"/>
                      <a:gd name="f286" fmla="*/ f230 f98 1"/>
                      <a:gd name="f287" fmla="*/ f231 f99 1"/>
                      <a:gd name="f288" fmla="*/ f232 f98 1"/>
                      <a:gd name="f289" fmla="*/ f233 f99 1"/>
                      <a:gd name="f290" fmla="*/ f234 f98 1"/>
                      <a:gd name="f291" fmla="*/ f235 f99 1"/>
                      <a:gd name="f292" fmla="*/ f236 f98 1"/>
                      <a:gd name="f293" fmla="*/ f237 f99 1"/>
                      <a:gd name="f294" fmla="*/ f238 f99 1"/>
                      <a:gd name="f295" fmla="*/ f239 f98 1"/>
                      <a:gd name="f296" fmla="*/ f240 f99 1"/>
                      <a:gd name="f297" fmla="*/ f241 f98 1"/>
                      <a:gd name="f298" fmla="*/ f242 f99 1"/>
                      <a:gd name="f299" fmla="*/ f243 f98 1"/>
                      <a:gd name="f300" fmla="*/ f244 f99 1"/>
                      <a:gd name="f301" fmla="*/ f245 f98 1"/>
                      <a:gd name="f302" fmla="*/ f246 f99 1"/>
                      <a:gd name="f303" fmla="*/ f247 f98 1"/>
                      <a:gd name="f304" fmla="*/ f248 f99 1"/>
                      <a:gd name="f305" fmla="*/ f249 f99 1"/>
                      <a:gd name="f306" fmla="*/ f250 f98 1"/>
                      <a:gd name="f307" fmla="*/ f251 f99 1"/>
                      <a:gd name="f308" fmla="*/ f252 f98 1"/>
                      <a:gd name="f309" fmla="*/ f253 f99 1"/>
                      <a:gd name="f310" fmla="*/ f254 f98 1"/>
                      <a:gd name="f311" fmla="*/ f255 f99 1"/>
                      <a:gd name="f312" fmla="*/ f256 f98 1"/>
                      <a:gd name="f313" fmla="*/ f257 f99 1"/>
                      <a:gd name="f314" fmla="*/ f258 f98 1"/>
                      <a:gd name="f315" fmla="*/ f259 f99 1"/>
                      <a:gd name="f316" fmla="*/ f260 f98 1"/>
                      <a:gd name="f317" fmla="*/ f261 f99 1"/>
                      <a:gd name="f318" fmla="*/ f262 f98 1"/>
                      <a:gd name="f319" fmla="*/ f263 f99 1"/>
                      <a:gd name="f320" fmla="*/ f264 f98 1"/>
                      <a:gd name="f321" fmla="*/ f265 f99 1"/>
                      <a:gd name="f322" fmla="*/ f266 f98 1"/>
                      <a:gd name="f323" fmla="*/ f267 f99 1"/>
                      <a:gd name="f324" fmla="*/ f268 f98 1"/>
                      <a:gd name="f325" fmla="*/ f269 f99 1"/>
                    </a:gdLst>
                    <a:ahLst/>
                    <a:cxnLst>
                      <a:cxn ang="3cd4">
                        <a:pos x="hc" y="t"/>
                      </a:cxn>
                      <a:cxn ang="0">
                        <a:pos x="r" y="vc"/>
                      </a:cxn>
                      <a:cxn ang="cd4">
                        <a:pos x="hc" y="b"/>
                      </a:cxn>
                      <a:cxn ang="cd2">
                        <a:pos x="l" y="vc"/>
                      </a:cxn>
                      <a:cxn ang="f161">
                        <a:pos x="f274" y="f275"/>
                      </a:cxn>
                      <a:cxn ang="f161">
                        <a:pos x="f276" y="f277"/>
                      </a:cxn>
                      <a:cxn ang="f161">
                        <a:pos x="f278" y="f279"/>
                      </a:cxn>
                      <a:cxn ang="f161">
                        <a:pos x="f280" y="f281"/>
                      </a:cxn>
                      <a:cxn ang="f161">
                        <a:pos x="f282" y="f283"/>
                      </a:cxn>
                      <a:cxn ang="f161">
                        <a:pos x="f284" y="f285"/>
                      </a:cxn>
                      <a:cxn ang="f161">
                        <a:pos x="f286" y="f287"/>
                      </a:cxn>
                      <a:cxn ang="f161">
                        <a:pos x="f288" y="f289"/>
                      </a:cxn>
                      <a:cxn ang="f161">
                        <a:pos x="f290" y="f291"/>
                      </a:cxn>
                      <a:cxn ang="f161">
                        <a:pos x="f292" y="f293"/>
                      </a:cxn>
                      <a:cxn ang="f161">
                        <a:pos x="f288" y="f294"/>
                      </a:cxn>
                      <a:cxn ang="f161">
                        <a:pos x="f295" y="f296"/>
                      </a:cxn>
                      <a:cxn ang="f161">
                        <a:pos x="f297" y="f298"/>
                      </a:cxn>
                      <a:cxn ang="f161">
                        <a:pos x="f299" y="f300"/>
                      </a:cxn>
                      <a:cxn ang="f161">
                        <a:pos x="f301" y="f302"/>
                      </a:cxn>
                      <a:cxn ang="f161">
                        <a:pos x="f303" y="f304"/>
                      </a:cxn>
                      <a:cxn ang="f161">
                        <a:pos x="f297" y="f305"/>
                      </a:cxn>
                      <a:cxn ang="f161">
                        <a:pos x="f306" y="f307"/>
                      </a:cxn>
                      <a:cxn ang="f161">
                        <a:pos x="f308" y="f309"/>
                      </a:cxn>
                      <a:cxn ang="f161">
                        <a:pos x="f310" y="f307"/>
                      </a:cxn>
                      <a:cxn ang="f161">
                        <a:pos x="f306" y="f311"/>
                      </a:cxn>
                      <a:cxn ang="f161">
                        <a:pos x="f312" y="f313"/>
                      </a:cxn>
                      <a:cxn ang="f161">
                        <a:pos x="f314" y="f315"/>
                      </a:cxn>
                      <a:cxn ang="f161">
                        <a:pos x="f316" y="f317"/>
                      </a:cxn>
                      <a:cxn ang="f161">
                        <a:pos x="f318" y="f319"/>
                      </a:cxn>
                      <a:cxn ang="f161">
                        <a:pos x="f320" y="f321"/>
                      </a:cxn>
                      <a:cxn ang="f161">
                        <a:pos x="f322" y="f323"/>
                      </a:cxn>
                      <a:cxn ang="f161">
                        <a:pos x="f324" y="f325"/>
                      </a:cxn>
                      <a:cxn ang="f161">
                        <a:pos x="f274" y="f275"/>
                      </a:cxn>
                    </a:cxnLst>
                    <a:rect l="f270" t="f273" r="f271" b="f272"/>
                    <a:pathLst>
                      <a:path w="436" h="152">
                        <a:moveTo>
                          <a:pt x="f8" y="f9"/>
                        </a:moveTo>
                        <a:lnTo>
                          <a:pt x="f6" y="f5"/>
                        </a:lnTo>
                        <a:cubicBezTo>
                          <a:pt x="f10" y="f11"/>
                          <a:pt x="f12" y="f13"/>
                          <a:pt x="f14" y="f15"/>
                        </a:cubicBezTo>
                        <a:cubicBezTo>
                          <a:pt x="f16" y="f17"/>
                          <a:pt x="f18" y="f19"/>
                          <a:pt x="f20" y="f21"/>
                        </a:cubicBezTo>
                        <a:cubicBezTo>
                          <a:pt x="f22" y="f23"/>
                          <a:pt x="f24" y="f25"/>
                          <a:pt x="f24" y="f25"/>
                        </a:cubicBezTo>
                        <a:cubicBezTo>
                          <a:pt x="f26" y="f19"/>
                          <a:pt x="f27" y="f21"/>
                          <a:pt x="f28" y="f8"/>
                        </a:cubicBezTo>
                        <a:cubicBezTo>
                          <a:pt x="f29" y="f30"/>
                          <a:pt x="f29" y="f31"/>
                          <a:pt x="f32" y="f33"/>
                        </a:cubicBezTo>
                        <a:cubicBezTo>
                          <a:pt x="f34" y="f35"/>
                          <a:pt x="f36" y="f37"/>
                          <a:pt x="f38" y="f39"/>
                        </a:cubicBezTo>
                        <a:cubicBezTo>
                          <a:pt x="f40" y="f41"/>
                          <a:pt x="f36" y="f42"/>
                          <a:pt x="f36" y="f43"/>
                        </a:cubicBezTo>
                        <a:cubicBezTo>
                          <a:pt x="f44" y="f45"/>
                          <a:pt x="f46" y="f47"/>
                          <a:pt x="f46" y="f48"/>
                        </a:cubicBezTo>
                        <a:cubicBezTo>
                          <a:pt x="f44" y="f49"/>
                          <a:pt x="f36" y="f50"/>
                          <a:pt x="f38" y="f51"/>
                        </a:cubicBezTo>
                        <a:cubicBezTo>
                          <a:pt x="f34" y="f52"/>
                          <a:pt x="f53" y="f54"/>
                          <a:pt x="f55" y="f50"/>
                        </a:cubicBezTo>
                        <a:cubicBezTo>
                          <a:pt x="f56" y="f57"/>
                          <a:pt x="f58" y="f59"/>
                          <a:pt x="f60" y="f57"/>
                        </a:cubicBezTo>
                        <a:cubicBezTo>
                          <a:pt x="f61" y="f52"/>
                          <a:pt x="f62" y="f47"/>
                          <a:pt x="f56" y="f42"/>
                        </a:cubicBezTo>
                        <a:cubicBezTo>
                          <a:pt x="f56" y="f63"/>
                          <a:pt x="f64" y="f41"/>
                          <a:pt x="f64" y="f63"/>
                        </a:cubicBezTo>
                        <a:cubicBezTo>
                          <a:pt x="f64" y="f65"/>
                          <a:pt x="f66" y="f67"/>
                          <a:pt x="f66" y="f37"/>
                        </a:cubicBezTo>
                        <a:cubicBezTo>
                          <a:pt x="f66" y="f35"/>
                          <a:pt x="f66" y="f68"/>
                          <a:pt x="f60" y="f68"/>
                        </a:cubicBezTo>
                        <a:cubicBezTo>
                          <a:pt x="f69" y="f68"/>
                          <a:pt x="f70" y="f71"/>
                          <a:pt x="f72" y="f71"/>
                        </a:cubicBezTo>
                        <a:cubicBezTo>
                          <a:pt x="f73" y="f74"/>
                          <a:pt x="f75" y="f33"/>
                          <a:pt x="f73" y="f76"/>
                        </a:cubicBezTo>
                        <a:cubicBezTo>
                          <a:pt x="f77" y="f78"/>
                          <a:pt x="f79" y="f37"/>
                          <a:pt x="f80" y="f71"/>
                        </a:cubicBezTo>
                        <a:cubicBezTo>
                          <a:pt x="f81" y="f82"/>
                          <a:pt x="f83" y="f84"/>
                          <a:pt x="f72" y="f85"/>
                        </a:cubicBezTo>
                        <a:cubicBezTo>
                          <a:pt x="f86" y="f45"/>
                          <a:pt x="f77" y="f47"/>
                          <a:pt x="f87" y="f88"/>
                        </a:cubicBezTo>
                        <a:lnTo>
                          <a:pt x="f77" y="f89"/>
                        </a:lnTo>
                        <a:lnTo>
                          <a:pt x="f90" y="f91"/>
                        </a:lnTo>
                        <a:lnTo>
                          <a:pt x="f92" y="f93"/>
                        </a:lnTo>
                        <a:lnTo>
                          <a:pt x="f94" y="f95"/>
                        </a:lnTo>
                        <a:lnTo>
                          <a:pt x="f83" y="f7"/>
                        </a:lnTo>
                        <a:lnTo>
                          <a:pt x="f5" y="f96"/>
                        </a:ln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8" name="Freeform 48">
                    <a:extLst>
                      <a:ext uri="{FF2B5EF4-FFF2-40B4-BE49-F238E27FC236}">
                        <a16:creationId xmlns:a16="http://schemas.microsoft.com/office/drawing/2014/main" id="{F2FDA5B6-B488-58F5-A465-451C38D6AB45}"/>
                      </a:ext>
                    </a:extLst>
                  </p:cNvPr>
                  <p:cNvSpPr/>
                  <p:nvPr/>
                </p:nvSpPr>
                <p:spPr>
                  <a:xfrm>
                    <a:off x="3519489" y="166685"/>
                    <a:ext cx="31747" cy="87316"/>
                  </a:xfrm>
                  <a:custGeom>
                    <a:avLst/>
                    <a:gdLst>
                      <a:gd name="f0" fmla="val 10800000"/>
                      <a:gd name="f1" fmla="val 5400000"/>
                      <a:gd name="f2" fmla="val 180"/>
                      <a:gd name="f3" fmla="val w"/>
                      <a:gd name="f4" fmla="val h"/>
                      <a:gd name="f5" fmla="val 0"/>
                      <a:gd name="f6" fmla="val 47"/>
                      <a:gd name="f7" fmla="val 165"/>
                      <a:gd name="f8" fmla="val 5"/>
                      <a:gd name="f9" fmla="val 156"/>
                      <a:gd name="f10" fmla="val 141"/>
                      <a:gd name="f11" fmla="val 1"/>
                      <a:gd name="f12" fmla="val 118"/>
                      <a:gd name="f13" fmla="val 15"/>
                      <a:gd name="f14" fmla="val 108"/>
                      <a:gd name="f15" fmla="val 16"/>
                      <a:gd name="f16" fmla="val 95"/>
                      <a:gd name="f17" fmla="val 17"/>
                      <a:gd name="f18" fmla="val 81"/>
                      <a:gd name="f19" fmla="val 68"/>
                      <a:gd name="f20" fmla="val 58"/>
                      <a:gd name="f21" fmla="val 11"/>
                      <a:gd name="f22" fmla="val 40"/>
                      <a:gd name="f23" fmla="val 14"/>
                      <a:gd name="f24" fmla="val 20"/>
                      <a:gd name="f25" fmla="val 29"/>
                      <a:gd name="f26" fmla="val 12"/>
                      <a:gd name="f27" fmla="val 18"/>
                      <a:gd name="f28" fmla="val 8"/>
                      <a:gd name="f29" fmla="val 21"/>
                      <a:gd name="f30" fmla="val 38"/>
                      <a:gd name="f31" fmla="val 6"/>
                      <a:gd name="f32" fmla="val 33"/>
                      <a:gd name="f33" fmla="val 7"/>
                      <a:gd name="f34" fmla="val 31"/>
                      <a:gd name="f35" fmla="val 30"/>
                      <a:gd name="f36" fmla="val 52"/>
                      <a:gd name="f37" fmla="val 76"/>
                      <a:gd name="f38" fmla="val 98"/>
                      <a:gd name="f39" fmla="val 44"/>
                      <a:gd name="f40" fmla="val 116"/>
                      <a:gd name="f41" fmla="val 45"/>
                      <a:gd name="f42" fmla="val 113"/>
                      <a:gd name="f43" fmla="val 25"/>
                      <a:gd name="f44" fmla="val 28"/>
                      <a:gd name="f45" fmla="val 112"/>
                      <a:gd name="f46" fmla="val 23"/>
                      <a:gd name="f47" fmla="val 126"/>
                      <a:gd name="f48" fmla="val 22"/>
                      <a:gd name="f49" fmla="val 128"/>
                      <a:gd name="f50" fmla="val 132"/>
                      <a:gd name="f51" fmla="val 133"/>
                      <a:gd name="f52" fmla="val 26"/>
                      <a:gd name="f53" fmla="val 27"/>
                      <a:gd name="f54" fmla="val 134"/>
                      <a:gd name="f55" fmla="val 137"/>
                      <a:gd name="f56" fmla="val 146"/>
                      <a:gd name="f57" fmla="val 155"/>
                      <a:gd name="f58" fmla="val 13"/>
                      <a:gd name="f59" fmla="val 148"/>
                      <a:gd name="f60" fmla="val 152"/>
                      <a:gd name="f61" fmla="val 160"/>
                      <a:gd name="f62" fmla="val 4"/>
                      <a:gd name="f63" fmla="val 3"/>
                      <a:gd name="f64" fmla="val 154"/>
                      <a:gd name="f65" fmla="val 153"/>
                      <a:gd name="f66" fmla="+- 0 0 -90"/>
                      <a:gd name="f67" fmla="*/ f3 1 47"/>
                      <a:gd name="f68" fmla="*/ f4 1 165"/>
                      <a:gd name="f69" fmla="val f5"/>
                      <a:gd name="f70" fmla="val f6"/>
                      <a:gd name="f71" fmla="val f7"/>
                      <a:gd name="f72" fmla="*/ f66 f0 1"/>
                      <a:gd name="f73" fmla="+- f71 0 f69"/>
                      <a:gd name="f74" fmla="+- f70 0 f69"/>
                      <a:gd name="f75" fmla="*/ f72 1 f2"/>
                      <a:gd name="f76" fmla="*/ f74 1 47"/>
                      <a:gd name="f77" fmla="*/ f73 1 165"/>
                      <a:gd name="f78" fmla="*/ 0 f74 1"/>
                      <a:gd name="f79" fmla="*/ 0 f73 1"/>
                      <a:gd name="f80" fmla="+- f75 0 f1"/>
                      <a:gd name="f81" fmla="*/ f78 1 47"/>
                      <a:gd name="f82" fmla="*/ f79 1 165"/>
                      <a:gd name="f83" fmla="*/ 0 1 f76"/>
                      <a:gd name="f84" fmla="*/ f70 1 f76"/>
                      <a:gd name="f85" fmla="*/ 0 1 f77"/>
                      <a:gd name="f86" fmla="*/ f71 1 f77"/>
                      <a:gd name="f87" fmla="*/ f81 1 f76"/>
                      <a:gd name="f88" fmla="*/ f82 1 f77"/>
                      <a:gd name="f89" fmla="*/ f83 f67 1"/>
                      <a:gd name="f90" fmla="*/ f84 f67 1"/>
                      <a:gd name="f91" fmla="*/ f86 f68 1"/>
                      <a:gd name="f92" fmla="*/ f85 f68 1"/>
                      <a:gd name="f93" fmla="*/ f87 f67 1"/>
                      <a:gd name="f94" fmla="*/ f88 f68 1"/>
                    </a:gdLst>
                    <a:ahLst/>
                    <a:cxnLst>
                      <a:cxn ang="3cd4">
                        <a:pos x="hc" y="t"/>
                      </a:cxn>
                      <a:cxn ang="0">
                        <a:pos x="r" y="vc"/>
                      </a:cxn>
                      <a:cxn ang="cd4">
                        <a:pos x="hc" y="b"/>
                      </a:cxn>
                      <a:cxn ang="cd2">
                        <a:pos x="l" y="vc"/>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Lst>
                    <a:rect l="f89" t="f92" r="f90" b="f91"/>
                    <a:pathLst>
                      <a:path w="47" h="165">
                        <a:moveTo>
                          <a:pt x="f8" y="f9"/>
                        </a:moveTo>
                        <a:cubicBezTo>
                          <a:pt x="f5" y="f10"/>
                          <a:pt x="f11" y="f12"/>
                          <a:pt x="f13" y="f14"/>
                        </a:cubicBezTo>
                        <a:cubicBezTo>
                          <a:pt x="f15" y="f16"/>
                          <a:pt x="f17" y="f18"/>
                          <a:pt x="f17" y="f19"/>
                        </a:cubicBezTo>
                        <a:cubicBezTo>
                          <a:pt x="f17" y="f20"/>
                          <a:pt x="f21" y="f22"/>
                          <a:pt x="f21" y="f22"/>
                        </a:cubicBezTo>
                        <a:cubicBezTo>
                          <a:pt x="f23" y="f24"/>
                          <a:pt x="f21" y="f25"/>
                          <a:pt x="f17" y="f26"/>
                        </a:cubicBezTo>
                        <a:cubicBezTo>
                          <a:pt x="f27" y="f28"/>
                          <a:pt x="f29" y="f5"/>
                          <a:pt x="f29" y="f5"/>
                        </a:cubicBezTo>
                        <a:cubicBezTo>
                          <a:pt x="f30" y="f31"/>
                          <a:pt x="f32" y="f33"/>
                          <a:pt x="f34" y="f35"/>
                        </a:cubicBezTo>
                        <a:cubicBezTo>
                          <a:pt x="f30" y="f36"/>
                          <a:pt x="f22" y="f37"/>
                          <a:pt x="f6" y="f38"/>
                        </a:cubicBezTo>
                        <a:cubicBezTo>
                          <a:pt x="f39" y="f40"/>
                          <a:pt x="f41" y="f42"/>
                          <a:pt x="f34" y="f14"/>
                        </a:cubicBezTo>
                        <a:cubicBezTo>
                          <a:pt x="f43" y="f12"/>
                          <a:pt x="f44" y="f45"/>
                          <a:pt x="f46" y="f47"/>
                        </a:cubicBezTo>
                        <a:cubicBezTo>
                          <a:pt x="f48" y="f49"/>
                          <a:pt x="f29" y="f50"/>
                          <a:pt x="f29" y="f50"/>
                        </a:cubicBezTo>
                        <a:cubicBezTo>
                          <a:pt x="f46" y="f51"/>
                          <a:pt x="f52" y="f50"/>
                          <a:pt x="f53" y="f54"/>
                        </a:cubicBezTo>
                        <a:cubicBezTo>
                          <a:pt x="f25" y="f55"/>
                          <a:pt x="f34" y="f56"/>
                          <a:pt x="f34" y="f56"/>
                        </a:cubicBezTo>
                        <a:cubicBezTo>
                          <a:pt x="f53" y="f7"/>
                          <a:pt x="f46" y="f57"/>
                          <a:pt x="f58" y="f59"/>
                        </a:cubicBezTo>
                        <a:cubicBezTo>
                          <a:pt x="f21" y="f60"/>
                          <a:pt x="f21" y="f61"/>
                          <a:pt x="f33" y="f61"/>
                        </a:cubicBezTo>
                        <a:cubicBezTo>
                          <a:pt x="f8" y="f61"/>
                          <a:pt x="f62" y="f9"/>
                          <a:pt x="f63" y="f64"/>
                        </a:cubicBezTo>
                        <a:cubicBezTo>
                          <a:pt x="f63" y="f65"/>
                          <a:pt x="f62" y="f5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49" name="Freeform 49">
                    <a:extLst>
                      <a:ext uri="{FF2B5EF4-FFF2-40B4-BE49-F238E27FC236}">
                        <a16:creationId xmlns:a16="http://schemas.microsoft.com/office/drawing/2014/main" id="{473EAA05-4F63-9713-464C-7E7FB0791A84}"/>
                      </a:ext>
                    </a:extLst>
                  </p:cNvPr>
                  <p:cNvSpPr/>
                  <p:nvPr/>
                </p:nvSpPr>
                <p:spPr>
                  <a:xfrm>
                    <a:off x="3500442" y="239709"/>
                    <a:ext cx="93661" cy="53977"/>
                  </a:xfrm>
                  <a:custGeom>
                    <a:avLst/>
                    <a:gdLst>
                      <a:gd name="f0" fmla="val 10800000"/>
                      <a:gd name="f1" fmla="val 5400000"/>
                      <a:gd name="f2" fmla="val 180"/>
                      <a:gd name="f3" fmla="val w"/>
                      <a:gd name="f4" fmla="val h"/>
                      <a:gd name="f5" fmla="val 0"/>
                      <a:gd name="f6" fmla="val 138"/>
                      <a:gd name="f7" fmla="val 103"/>
                      <a:gd name="f8" fmla="val 26"/>
                      <a:gd name="f9" fmla="val 61"/>
                      <a:gd name="f10" fmla="val 29"/>
                      <a:gd name="f11" fmla="val 53"/>
                      <a:gd name="f12" fmla="val 33"/>
                      <a:gd name="f13" fmla="val 51"/>
                      <a:gd name="f14" fmla="val 30"/>
                      <a:gd name="f15" fmla="val 43"/>
                      <a:gd name="f16" fmla="val 27"/>
                      <a:gd name="f17" fmla="val 37"/>
                      <a:gd name="f18" fmla="val 24"/>
                      <a:gd name="f19" fmla="val 50"/>
                      <a:gd name="f20" fmla="val 41"/>
                      <a:gd name="f21" fmla="val 54"/>
                      <a:gd name="f22" fmla="val 45"/>
                      <a:gd name="f23" fmla="val 55"/>
                      <a:gd name="f24" fmla="val 49"/>
                      <a:gd name="f25" fmla="val 66"/>
                      <a:gd name="f26" fmla="val 75"/>
                      <a:gd name="f27" fmla="val 77"/>
                      <a:gd name="f28" fmla="val 80"/>
                      <a:gd name="f29" fmla="val 92"/>
                      <a:gd name="f30" fmla="val 47"/>
                      <a:gd name="f31" fmla="val 101"/>
                      <a:gd name="f32" fmla="val 116"/>
                      <a:gd name="f33" fmla="val 125"/>
                      <a:gd name="f34" fmla="val 19"/>
                      <a:gd name="f35" fmla="val 120"/>
                      <a:gd name="f36" fmla="val 130"/>
                      <a:gd name="f37" fmla="val 17"/>
                      <a:gd name="f38" fmla="val 134"/>
                      <a:gd name="f39" fmla="val 11"/>
                      <a:gd name="f40" fmla="val 135"/>
                      <a:gd name="f41" fmla="val 31"/>
                      <a:gd name="f42" fmla="val 126"/>
                      <a:gd name="f43" fmla="val 106"/>
                      <a:gd name="f44" fmla="val 97"/>
                      <a:gd name="f45" fmla="val 93"/>
                      <a:gd name="f46" fmla="val 84"/>
                      <a:gd name="f47" fmla="val 67"/>
                      <a:gd name="f48" fmla="val 79"/>
                      <a:gd name="f49" fmla="val 81"/>
                      <a:gd name="f50" fmla="val 60"/>
                      <a:gd name="f51" fmla="val 90"/>
                      <a:gd name="f52" fmla="val 57"/>
                      <a:gd name="f53" fmla="val 48"/>
                      <a:gd name="f54" fmla="val 42"/>
                      <a:gd name="f55" fmla="val 94"/>
                      <a:gd name="f56" fmla="val 89"/>
                      <a:gd name="f57" fmla="val 88"/>
                      <a:gd name="f58" fmla="val 20"/>
                      <a:gd name="f59" fmla="val 87"/>
                      <a:gd name="f60" fmla="val 10"/>
                      <a:gd name="f61" fmla="val 14"/>
                      <a:gd name="f62" fmla="val 22"/>
                      <a:gd name="f63" fmla="val 9"/>
                      <a:gd name="f64" fmla="val 100"/>
                      <a:gd name="f65" fmla="val 2"/>
                      <a:gd name="f66" fmla="val 1"/>
                      <a:gd name="f67" fmla="val 82"/>
                      <a:gd name="f68" fmla="val 15"/>
                      <a:gd name="f69" fmla="val 63"/>
                      <a:gd name="f70" fmla="val 69"/>
                      <a:gd name="f71" fmla="+- 0 0 -90"/>
                      <a:gd name="f72" fmla="*/ f3 1 138"/>
                      <a:gd name="f73" fmla="*/ f4 1 103"/>
                      <a:gd name="f74" fmla="val f5"/>
                      <a:gd name="f75" fmla="val f6"/>
                      <a:gd name="f76" fmla="val f7"/>
                      <a:gd name="f77" fmla="*/ f71 f0 1"/>
                      <a:gd name="f78" fmla="+- f76 0 f74"/>
                      <a:gd name="f79" fmla="+- f75 0 f74"/>
                      <a:gd name="f80" fmla="*/ f77 1 f2"/>
                      <a:gd name="f81" fmla="*/ f79 1 138"/>
                      <a:gd name="f82" fmla="*/ f78 1 103"/>
                      <a:gd name="f83" fmla="*/ 0 f79 1"/>
                      <a:gd name="f84" fmla="*/ 0 f78 1"/>
                      <a:gd name="f85" fmla="+- f80 0 f1"/>
                      <a:gd name="f86" fmla="*/ f83 1 138"/>
                      <a:gd name="f87" fmla="*/ f84 1 103"/>
                      <a:gd name="f88" fmla="*/ 0 1 f81"/>
                      <a:gd name="f89" fmla="*/ f75 1 f81"/>
                      <a:gd name="f90" fmla="*/ 0 1 f82"/>
                      <a:gd name="f91" fmla="*/ f76 1 f82"/>
                      <a:gd name="f92" fmla="*/ f86 1 f81"/>
                      <a:gd name="f93" fmla="*/ f87 1 f82"/>
                      <a:gd name="f94" fmla="*/ f88 f72 1"/>
                      <a:gd name="f95" fmla="*/ f89 f72 1"/>
                      <a:gd name="f96" fmla="*/ f91 f73 1"/>
                      <a:gd name="f97" fmla="*/ f90 f73 1"/>
                      <a:gd name="f98" fmla="*/ f92 f72 1"/>
                      <a:gd name="f99" fmla="*/ f93 f73 1"/>
                    </a:gdLst>
                    <a:ahLst/>
                    <a:cxnLst>
                      <a:cxn ang="3cd4">
                        <a:pos x="hc" y="t"/>
                      </a:cxn>
                      <a:cxn ang="0">
                        <a:pos x="r" y="vc"/>
                      </a:cxn>
                      <a:cxn ang="cd4">
                        <a:pos x="hc" y="b"/>
                      </a:cxn>
                      <a:cxn ang="cd2">
                        <a:pos x="l" y="vc"/>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Lst>
                    <a:rect l="f94" t="f97" r="f95" b="f96"/>
                    <a:pathLst>
                      <a:path w="138" h="103">
                        <a:moveTo>
                          <a:pt x="f8" y="f9"/>
                        </a:moveTo>
                        <a:cubicBezTo>
                          <a:pt x="f10" y="f11"/>
                          <a:pt x="f12" y="f13"/>
                          <a:pt x="f14" y="f15"/>
                        </a:cubicBezTo>
                        <a:cubicBezTo>
                          <a:pt x="f12" y="f16"/>
                          <a:pt x="f17" y="f18"/>
                          <a:pt x="f19" y="f12"/>
                        </a:cubicBezTo>
                        <a:cubicBezTo>
                          <a:pt x="f13" y="f17"/>
                          <a:pt x="f11" y="f20"/>
                          <a:pt x="f21" y="f22"/>
                        </a:cubicBezTo>
                        <a:cubicBezTo>
                          <a:pt x="f23" y="f24"/>
                          <a:pt x="f25" y="f24"/>
                          <a:pt x="f25" y="f24"/>
                        </a:cubicBezTo>
                        <a:cubicBezTo>
                          <a:pt x="f26" y="f15"/>
                          <a:pt x="f27" y="f22"/>
                          <a:pt x="f28" y="f23"/>
                        </a:cubicBezTo>
                        <a:cubicBezTo>
                          <a:pt x="f29" y="f30"/>
                          <a:pt x="f31" y="f17"/>
                          <a:pt x="f32" y="f12"/>
                        </a:cubicBezTo>
                        <a:cubicBezTo>
                          <a:pt x="f33" y="f34"/>
                          <a:pt x="f35" y="f18"/>
                          <a:pt x="f36" y="f37"/>
                        </a:cubicBezTo>
                        <a:cubicBezTo>
                          <a:pt x="f38" y="f39"/>
                          <a:pt x="f38" y="f5"/>
                          <a:pt x="f6" y="f39"/>
                        </a:cubicBezTo>
                        <a:cubicBezTo>
                          <a:pt x="f40" y="f41"/>
                          <a:pt x="f42" y="f22"/>
                          <a:pt x="f43" y="f24"/>
                        </a:cubicBezTo>
                        <a:cubicBezTo>
                          <a:pt x="f44" y="f23"/>
                          <a:pt x="f45" y="f9"/>
                          <a:pt x="f46" y="f47"/>
                        </a:cubicBezTo>
                        <a:cubicBezTo>
                          <a:pt x="f28" y="f48"/>
                          <a:pt x="f48" y="f48"/>
                          <a:pt x="f25" y="f49"/>
                        </a:cubicBezTo>
                        <a:cubicBezTo>
                          <a:pt x="f50" y="f51"/>
                          <a:pt x="f52" y="f44"/>
                          <a:pt x="f53" y="f7"/>
                        </a:cubicBezTo>
                        <a:cubicBezTo>
                          <a:pt x="f54" y="f55"/>
                          <a:pt x="f17" y="f45"/>
                          <a:pt x="f8" y="f56"/>
                        </a:cubicBezTo>
                        <a:cubicBezTo>
                          <a:pt x="f18" y="f57"/>
                          <a:pt x="f58" y="f59"/>
                          <a:pt x="f58" y="f59"/>
                        </a:cubicBezTo>
                        <a:cubicBezTo>
                          <a:pt x="f60" y="f51"/>
                          <a:pt x="f61" y="f55"/>
                          <a:pt x="f62" y="f44"/>
                        </a:cubicBezTo>
                        <a:cubicBezTo>
                          <a:pt x="f61" y="f7"/>
                          <a:pt x="f63" y="f64"/>
                          <a:pt x="f5" y="f44"/>
                        </a:cubicBezTo>
                        <a:cubicBezTo>
                          <a:pt x="f65" y="f59"/>
                          <a:pt x="f66" y="f67"/>
                          <a:pt x="f60" y="f48"/>
                        </a:cubicBezTo>
                        <a:cubicBezTo>
                          <a:pt x="f68" y="f69"/>
                          <a:pt x="f61" y="f7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0" name="Freeform 50">
                    <a:extLst>
                      <a:ext uri="{FF2B5EF4-FFF2-40B4-BE49-F238E27FC236}">
                        <a16:creationId xmlns:a16="http://schemas.microsoft.com/office/drawing/2014/main" id="{44CF3FC0-99D4-E9AC-D03F-6E1A9E277F45}"/>
                      </a:ext>
                    </a:extLst>
                  </p:cNvPr>
                  <p:cNvSpPr/>
                  <p:nvPr/>
                </p:nvSpPr>
                <p:spPr>
                  <a:xfrm>
                    <a:off x="3400425" y="290514"/>
                    <a:ext cx="127001" cy="114300"/>
                  </a:xfrm>
                  <a:custGeom>
                    <a:avLst/>
                    <a:gdLst>
                      <a:gd name="f0" fmla="val 10800000"/>
                      <a:gd name="f1" fmla="val 5400000"/>
                      <a:gd name="f2" fmla="val 180"/>
                      <a:gd name="f3" fmla="val w"/>
                      <a:gd name="f4" fmla="val h"/>
                      <a:gd name="f5" fmla="val 0"/>
                      <a:gd name="f6" fmla="val 188"/>
                      <a:gd name="f7" fmla="val 214"/>
                      <a:gd name="f8" fmla="val 158"/>
                      <a:gd name="f9" fmla="val 24"/>
                      <a:gd name="f10" fmla="val 156"/>
                      <a:gd name="f11" fmla="val 18"/>
                      <a:gd name="f12" fmla="val 160"/>
                      <a:gd name="f13" fmla="val 6"/>
                      <a:gd name="f14" fmla="val 167"/>
                      <a:gd name="f15" fmla="val 16"/>
                      <a:gd name="f16" fmla="val 8"/>
                      <a:gd name="f17" fmla="val 170"/>
                      <a:gd name="f18" fmla="val 181"/>
                      <a:gd name="f19" fmla="val 4"/>
                      <a:gd name="f20" fmla="val 179"/>
                      <a:gd name="f21" fmla="val 14"/>
                      <a:gd name="f22" fmla="val 182"/>
                      <a:gd name="f23" fmla="val 184"/>
                      <a:gd name="f24" fmla="val 30"/>
                      <a:gd name="f25" fmla="val 42"/>
                      <a:gd name="f26" fmla="val 183"/>
                      <a:gd name="f27" fmla="val 56"/>
                      <a:gd name="f28" fmla="val 52"/>
                      <a:gd name="f29" fmla="val 178"/>
                      <a:gd name="f30" fmla="val 58"/>
                      <a:gd name="f31" fmla="val 174"/>
                      <a:gd name="f32" fmla="val 63"/>
                      <a:gd name="f33" fmla="val 76"/>
                      <a:gd name="f34" fmla="val 169"/>
                      <a:gd name="f35" fmla="val 100"/>
                      <a:gd name="f36" fmla="val 173"/>
                      <a:gd name="f37" fmla="val 110"/>
                      <a:gd name="f38" fmla="val 162"/>
                      <a:gd name="f39" fmla="val 126"/>
                      <a:gd name="f40" fmla="val 150"/>
                      <a:gd name="f41" fmla="val 118"/>
                      <a:gd name="f42" fmla="val 155"/>
                      <a:gd name="f43" fmla="val 132"/>
                      <a:gd name="f44" fmla="val 144"/>
                      <a:gd name="f45" fmla="val 136"/>
                      <a:gd name="f46" fmla="val 135"/>
                      <a:gd name="f47" fmla="val 134"/>
                      <a:gd name="f48" fmla="val 129"/>
                      <a:gd name="f49" fmla="val 120"/>
                      <a:gd name="f50" fmla="val 138"/>
                      <a:gd name="f51" fmla="val 114"/>
                      <a:gd name="f52" fmla="val 122"/>
                      <a:gd name="f53" fmla="val 127"/>
                      <a:gd name="f54" fmla="val 112"/>
                      <a:gd name="f55" fmla="val 124"/>
                      <a:gd name="f56" fmla="val 108"/>
                      <a:gd name="f57" fmla="val 130"/>
                      <a:gd name="f58" fmla="val 142"/>
                      <a:gd name="f59" fmla="val 102"/>
                      <a:gd name="f60" fmla="val 146"/>
                      <a:gd name="f61" fmla="val 98"/>
                      <a:gd name="f62" fmla="val 148"/>
                      <a:gd name="f63" fmla="val 90"/>
                      <a:gd name="f64" fmla="val 87"/>
                      <a:gd name="f65" fmla="val 141"/>
                      <a:gd name="f66" fmla="val 89"/>
                      <a:gd name="f67" fmla="val 80"/>
                      <a:gd name="f68" fmla="val 68"/>
                      <a:gd name="f69" fmla="val 65"/>
                      <a:gd name="f70" fmla="val 66"/>
                      <a:gd name="f71" fmla="val 147"/>
                      <a:gd name="f72" fmla="val 81"/>
                      <a:gd name="f73" fmla="val 85"/>
                      <a:gd name="f74" fmla="val 78"/>
                      <a:gd name="f75" fmla="val 75"/>
                      <a:gd name="f76" fmla="val 62"/>
                      <a:gd name="f77" fmla="val 165"/>
                      <a:gd name="f78" fmla="val 166"/>
                      <a:gd name="f79" fmla="val 48"/>
                      <a:gd name="f80" fmla="val 44"/>
                      <a:gd name="f81" fmla="val 34"/>
                      <a:gd name="f82" fmla="val 35"/>
                      <a:gd name="f83" fmla="val 36"/>
                      <a:gd name="f84" fmla="val 154"/>
                      <a:gd name="f85" fmla="val 38"/>
                      <a:gd name="f86" fmla="val 55"/>
                      <a:gd name="f87" fmla="val 46"/>
                      <a:gd name="f88" fmla="val 143"/>
                      <a:gd name="f89" fmla="val 32"/>
                      <a:gd name="f90" fmla="val 28"/>
                      <a:gd name="f91" fmla="val 159"/>
                      <a:gd name="f92" fmla="val 26"/>
                      <a:gd name="f93" fmla="val 190"/>
                      <a:gd name="f94" fmla="val 196"/>
                      <a:gd name="f95" fmla="val 200"/>
                      <a:gd name="f96" fmla="val 5"/>
                      <a:gd name="f97" fmla="val 11"/>
                      <a:gd name="f98" fmla="val 210"/>
                      <a:gd name="f99" fmla="val 2"/>
                      <a:gd name="f100" fmla="val 202"/>
                      <a:gd name="f101" fmla="val 198"/>
                      <a:gd name="f102" fmla="val 3"/>
                      <a:gd name="f103" fmla="val 164"/>
                      <a:gd name="f104" fmla="val 7"/>
                      <a:gd name="f105" fmla="val 157"/>
                      <a:gd name="f106" fmla="val 152"/>
                      <a:gd name="f107" fmla="val 23"/>
                      <a:gd name="f108" fmla="val 140"/>
                      <a:gd name="f109" fmla="val 37"/>
                      <a:gd name="f110" fmla="val 123"/>
                      <a:gd name="f111" fmla="val 64"/>
                      <a:gd name="f112" fmla="val 121"/>
                      <a:gd name="f113" fmla="val 72"/>
                      <a:gd name="f114" fmla="val 116"/>
                      <a:gd name="f115" fmla="val 115"/>
                      <a:gd name="f116" fmla="val 84"/>
                      <a:gd name="f117" fmla="val 105"/>
                      <a:gd name="f118" fmla="val 119"/>
                      <a:gd name="f119" fmla="val 97"/>
                      <a:gd name="f120" fmla="val 117"/>
                      <a:gd name="f121" fmla="val 92"/>
                      <a:gd name="f122" fmla="val 125"/>
                      <a:gd name="f123" fmla="val 54"/>
                      <a:gd name="f124" fmla="val 151"/>
                      <a:gd name="f125" fmla="val 50"/>
                      <a:gd name="f126" fmla="val 41"/>
                      <a:gd name="f127" fmla="val 40"/>
                      <a:gd name="f128" fmla="val 161"/>
                      <a:gd name="f129" fmla="val 33"/>
                      <a:gd name="f130" fmla="+- 0 0 -90"/>
                      <a:gd name="f131" fmla="*/ f3 1 188"/>
                      <a:gd name="f132" fmla="*/ f4 1 214"/>
                      <a:gd name="f133" fmla="val f5"/>
                      <a:gd name="f134" fmla="val f6"/>
                      <a:gd name="f135" fmla="val f7"/>
                      <a:gd name="f136" fmla="*/ f130 f0 1"/>
                      <a:gd name="f137" fmla="+- f135 0 f133"/>
                      <a:gd name="f138" fmla="+- f134 0 f133"/>
                      <a:gd name="f139" fmla="*/ f136 1 f2"/>
                      <a:gd name="f140" fmla="*/ f138 1 188"/>
                      <a:gd name="f141" fmla="*/ f137 1 214"/>
                      <a:gd name="f142" fmla="*/ 0 f138 1"/>
                      <a:gd name="f143" fmla="*/ 0 f137 1"/>
                      <a:gd name="f144" fmla="+- f139 0 f1"/>
                      <a:gd name="f145" fmla="*/ f142 1 188"/>
                      <a:gd name="f146" fmla="*/ f143 1 214"/>
                      <a:gd name="f147" fmla="*/ 0 1 f140"/>
                      <a:gd name="f148" fmla="*/ f134 1 f140"/>
                      <a:gd name="f149" fmla="*/ 0 1 f141"/>
                      <a:gd name="f150" fmla="*/ f135 1 f141"/>
                      <a:gd name="f151" fmla="*/ f145 1 f140"/>
                      <a:gd name="f152" fmla="*/ f146 1 f141"/>
                      <a:gd name="f153" fmla="*/ f147 f131 1"/>
                      <a:gd name="f154" fmla="*/ f148 f131 1"/>
                      <a:gd name="f155" fmla="*/ f150 f132 1"/>
                      <a:gd name="f156" fmla="*/ f149 f132 1"/>
                      <a:gd name="f157" fmla="*/ f151 f131 1"/>
                      <a:gd name="f158" fmla="*/ f152 f132 1"/>
                    </a:gdLst>
                    <a:ahLst/>
                    <a:cxnLst>
                      <a:cxn ang="3cd4">
                        <a:pos x="hc" y="t"/>
                      </a:cxn>
                      <a:cxn ang="0">
                        <a:pos x="r" y="vc"/>
                      </a:cxn>
                      <a:cxn ang="cd4">
                        <a:pos x="hc" y="b"/>
                      </a:cxn>
                      <a:cxn ang="cd2">
                        <a:pos x="l" y="vc"/>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Lst>
                    <a:rect l="f153" t="f156" r="f154" b="f155"/>
                    <a:pathLst>
                      <a:path w="188" h="214">
                        <a:moveTo>
                          <a:pt x="f8" y="f9"/>
                        </a:moveTo>
                        <a:cubicBezTo>
                          <a:pt x="f10" y="f11"/>
                          <a:pt x="f12" y="f13"/>
                          <a:pt x="f12" y="f13"/>
                        </a:cubicBezTo>
                        <a:cubicBezTo>
                          <a:pt x="f14" y="f15"/>
                          <a:pt x="f14" y="f16"/>
                          <a:pt x="f17" y="f5"/>
                        </a:cubicBezTo>
                        <a:cubicBezTo>
                          <a:pt x="f18" y="f19"/>
                          <a:pt x="f20" y="f21"/>
                          <a:pt x="f22" y="f9"/>
                        </a:cubicBezTo>
                        <a:cubicBezTo>
                          <a:pt x="f23" y="f24"/>
                          <a:pt x="f6" y="f25"/>
                          <a:pt x="f6" y="f25"/>
                        </a:cubicBezTo>
                        <a:cubicBezTo>
                          <a:pt x="f26" y="f27"/>
                          <a:pt x="f6" y="f28"/>
                          <a:pt x="f29" y="f30"/>
                        </a:cubicBezTo>
                        <a:cubicBezTo>
                          <a:pt x="f31" y="f32"/>
                          <a:pt x="f17" y="f33"/>
                          <a:pt x="f17" y="f33"/>
                        </a:cubicBezTo>
                        <a:cubicBezTo>
                          <a:pt x="f34" y="f35"/>
                          <a:pt x="f36" y="f37"/>
                          <a:pt x="f38" y="f39"/>
                        </a:cubicBezTo>
                        <a:cubicBezTo>
                          <a:pt x="f40" y="f41"/>
                          <a:pt x="f42" y="f43"/>
                          <a:pt x="f44" y="f45"/>
                        </a:cubicBezTo>
                        <a:cubicBezTo>
                          <a:pt x="f46" y="f47"/>
                          <a:pt x="f48" y="f46"/>
                          <a:pt x="f49" y="f50"/>
                        </a:cubicBezTo>
                        <a:cubicBezTo>
                          <a:pt x="f51" y="f48"/>
                          <a:pt x="f52" y="f53"/>
                          <a:pt x="f54" y="f55"/>
                        </a:cubicBezTo>
                        <a:cubicBezTo>
                          <a:pt x="f56" y="f57"/>
                          <a:pt x="f56" y="f58"/>
                          <a:pt x="f59" y="f60"/>
                        </a:cubicBezTo>
                        <a:cubicBezTo>
                          <a:pt x="f61" y="f62"/>
                          <a:pt x="f63" y="f40"/>
                          <a:pt x="f63" y="f40"/>
                        </a:cubicBezTo>
                        <a:cubicBezTo>
                          <a:pt x="f64" y="f65"/>
                          <a:pt x="f66" y="f46"/>
                          <a:pt x="f67" y="f43"/>
                        </a:cubicBezTo>
                        <a:cubicBezTo>
                          <a:pt x="f68" y="f47"/>
                          <a:pt x="f69" y="f47"/>
                          <a:pt x="f30" y="f44"/>
                        </a:cubicBezTo>
                        <a:cubicBezTo>
                          <a:pt x="f70" y="f40"/>
                          <a:pt x="f68" y="f71"/>
                          <a:pt x="f33" y="f58"/>
                        </a:cubicBezTo>
                        <a:cubicBezTo>
                          <a:pt x="f72" y="f60"/>
                          <a:pt x="f73" y="f42"/>
                          <a:pt x="f74" y="f12"/>
                        </a:cubicBezTo>
                        <a:cubicBezTo>
                          <a:pt x="f75" y="f38"/>
                          <a:pt x="f76" y="f77"/>
                          <a:pt x="f30" y="f78"/>
                        </a:cubicBezTo>
                        <a:cubicBezTo>
                          <a:pt x="f79" y="f36"/>
                          <a:pt x="f80" y="f36"/>
                          <a:pt x="f81" y="f78"/>
                        </a:cubicBezTo>
                        <a:cubicBezTo>
                          <a:pt x="f82" y="f38"/>
                          <a:pt x="f81" y="f8"/>
                          <a:pt x="f83" y="f84"/>
                        </a:cubicBezTo>
                        <a:cubicBezTo>
                          <a:pt x="f85" y="f40"/>
                          <a:pt x="f86" y="f60"/>
                          <a:pt x="f87" y="f44"/>
                        </a:cubicBezTo>
                        <a:cubicBezTo>
                          <a:pt x="f25" y="f88"/>
                          <a:pt x="f81" y="f62"/>
                          <a:pt x="f81" y="f62"/>
                        </a:cubicBezTo>
                        <a:cubicBezTo>
                          <a:pt x="f89" y="f42"/>
                          <a:pt x="f90" y="f91"/>
                          <a:pt x="f92" y="f78"/>
                        </a:cubicBezTo>
                        <a:cubicBezTo>
                          <a:pt x="f83" y="f22"/>
                          <a:pt x="f83" y="f36"/>
                          <a:pt x="f24" y="f93"/>
                        </a:cubicBezTo>
                        <a:cubicBezTo>
                          <a:pt x="f90" y="f94"/>
                          <a:pt x="f21" y="f95"/>
                          <a:pt x="f21" y="f95"/>
                        </a:cubicBezTo>
                        <a:cubicBezTo>
                          <a:pt x="f96" y="f7"/>
                          <a:pt x="f97" y="f98"/>
                          <a:pt x="f5" y="f7"/>
                        </a:cubicBezTo>
                        <a:cubicBezTo>
                          <a:pt x="f99" y="f100"/>
                          <a:pt x="f96" y="f101"/>
                          <a:pt x="f16" y="f6"/>
                        </a:cubicBezTo>
                        <a:cubicBezTo>
                          <a:pt x="f13" y="f29"/>
                          <a:pt x="f102" y="f36"/>
                          <a:pt x="f5" y="f103"/>
                        </a:cubicBezTo>
                        <a:cubicBezTo>
                          <a:pt x="f102" y="f10"/>
                          <a:pt x="f104" y="f105"/>
                          <a:pt x="f21" y="f106"/>
                        </a:cubicBezTo>
                        <a:cubicBezTo>
                          <a:pt x="f11" y="f65"/>
                          <a:pt x="f107" y="f108"/>
                          <a:pt x="f89" y="f47"/>
                        </a:cubicBezTo>
                        <a:cubicBezTo>
                          <a:pt x="f109" y="f53"/>
                          <a:pt x="f109" y="f110"/>
                          <a:pt x="f80" y="f41"/>
                        </a:cubicBezTo>
                        <a:cubicBezTo>
                          <a:pt x="f111" y="f112"/>
                          <a:pt x="f86" y="f52"/>
                          <a:pt x="f113" y="f114"/>
                        </a:cubicBezTo>
                        <a:cubicBezTo>
                          <a:pt x="f33" y="f115"/>
                          <a:pt x="f116" y="f54"/>
                          <a:pt x="f116" y="f54"/>
                        </a:cubicBezTo>
                        <a:cubicBezTo>
                          <a:pt x="f117" y="f118"/>
                          <a:pt x="f119" y="f116"/>
                          <a:pt x="f51" y="f74"/>
                        </a:cubicBezTo>
                        <a:cubicBezTo>
                          <a:pt x="f120" y="f64"/>
                          <a:pt x="f37" y="f66"/>
                          <a:pt x="f49" y="f121"/>
                        </a:cubicBezTo>
                        <a:cubicBezTo>
                          <a:pt x="f122" y="f73"/>
                          <a:pt x="f122" y="f72"/>
                          <a:pt x="f43" y="f33"/>
                        </a:cubicBezTo>
                        <a:cubicBezTo>
                          <a:pt x="f50" y="f68"/>
                          <a:pt x="f60" y="f69"/>
                          <a:pt x="f40" y="f123"/>
                        </a:cubicBezTo>
                        <a:cubicBezTo>
                          <a:pt x="f124" y="f125"/>
                          <a:pt x="f84" y="f25"/>
                          <a:pt x="f84" y="f25"/>
                        </a:cubicBezTo>
                        <a:cubicBezTo>
                          <a:pt x="f106" y="f126"/>
                          <a:pt x="f62" y="f127"/>
                          <a:pt x="f62" y="f85"/>
                        </a:cubicBezTo>
                        <a:cubicBezTo>
                          <a:pt x="f62" y="f83"/>
                          <a:pt x="f128" y="f129"/>
                          <a:pt x="f106" y="f89"/>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1" name="Freeform 51">
                    <a:extLst>
                      <a:ext uri="{FF2B5EF4-FFF2-40B4-BE49-F238E27FC236}">
                        <a16:creationId xmlns:a16="http://schemas.microsoft.com/office/drawing/2014/main" id="{4F585658-5545-2D91-47D4-4F34D65E92DC}"/>
                      </a:ext>
                    </a:extLst>
                  </p:cNvPr>
                  <p:cNvSpPr/>
                  <p:nvPr/>
                </p:nvSpPr>
                <p:spPr>
                  <a:xfrm>
                    <a:off x="3484558" y="323853"/>
                    <a:ext cx="9528" cy="6345"/>
                  </a:xfrm>
                  <a:custGeom>
                    <a:avLst/>
                    <a:gdLst>
                      <a:gd name="f0" fmla="val 10800000"/>
                      <a:gd name="f1" fmla="val 5400000"/>
                      <a:gd name="f2" fmla="val 180"/>
                      <a:gd name="f3" fmla="val w"/>
                      <a:gd name="f4" fmla="val h"/>
                      <a:gd name="f5" fmla="val 0"/>
                      <a:gd name="f6" fmla="val 13"/>
                      <a:gd name="f7" fmla="val 9"/>
                      <a:gd name="f8" fmla="val 6"/>
                      <a:gd name="f9" fmla="val 7"/>
                      <a:gd name="f10" fmla="val 4"/>
                      <a:gd name="f11" fmla="val 5"/>
                      <a:gd name="f12" fmla="+- 0 0 -90"/>
                      <a:gd name="f13" fmla="*/ f3 1 13"/>
                      <a:gd name="f14" fmla="*/ f4 1 13"/>
                      <a:gd name="f15" fmla="val f5"/>
                      <a:gd name="f16" fmla="val f6"/>
                      <a:gd name="f17" fmla="*/ f12 f0 1"/>
                      <a:gd name="f18" fmla="+- f16 0 f15"/>
                      <a:gd name="f19" fmla="*/ f17 1 f2"/>
                      <a:gd name="f20" fmla="*/ f18 1 13"/>
                      <a:gd name="f21" fmla="*/ 0 f18 1"/>
                      <a:gd name="f22" fmla="+- f19 0 f1"/>
                      <a:gd name="f23" fmla="*/ f21 1 13"/>
                      <a:gd name="f24" fmla="*/ 0 1 f20"/>
                      <a:gd name="f25" fmla="*/ f16 1 f20"/>
                      <a:gd name="f26" fmla="*/ f23 1 f20"/>
                      <a:gd name="f27" fmla="*/ f24 f13 1"/>
                      <a:gd name="f28" fmla="*/ f25 f13 1"/>
                      <a:gd name="f29" fmla="*/ f25 f14 1"/>
                      <a:gd name="f30" fmla="*/ f24 f14 1"/>
                      <a:gd name="f31" fmla="*/ f26 f13 1"/>
                      <a:gd name="f32" fmla="*/ f26 f14 1"/>
                    </a:gdLst>
                    <a:ahLst/>
                    <a:cxnLst>
                      <a:cxn ang="3cd4">
                        <a:pos x="hc" y="t"/>
                      </a:cxn>
                      <a:cxn ang="0">
                        <a:pos x="r" y="vc"/>
                      </a:cxn>
                      <a:cxn ang="cd4">
                        <a:pos x="hc" y="b"/>
                      </a:cxn>
                      <a:cxn ang="cd2">
                        <a:pos x="l" y="vc"/>
                      </a:cxn>
                      <a:cxn ang="f22">
                        <a:pos x="f31" y="f32"/>
                      </a:cxn>
                      <a:cxn ang="f22">
                        <a:pos x="f31" y="f32"/>
                      </a:cxn>
                      <a:cxn ang="f22">
                        <a:pos x="f31" y="f32"/>
                      </a:cxn>
                    </a:cxnLst>
                    <a:rect l="f27" t="f30" r="f28" b="f29"/>
                    <a:pathLst>
                      <a:path w="13" h="13">
                        <a:moveTo>
                          <a:pt x="f5" y="f7"/>
                        </a:moveTo>
                        <a:cubicBezTo>
                          <a:pt x="f8" y="f5"/>
                          <a:pt x="f6" y="f9"/>
                          <a:pt x="f10" y="f6"/>
                        </a:cubicBezTo>
                        <a:cubicBezTo>
                          <a:pt x="f5" y="f8"/>
                          <a:pt x="f5" y="f11"/>
                          <a:pt x="f5"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2" name="Freeform 52">
                    <a:extLst>
                      <a:ext uri="{FF2B5EF4-FFF2-40B4-BE49-F238E27FC236}">
                        <a16:creationId xmlns:a16="http://schemas.microsoft.com/office/drawing/2014/main" id="{5BF526C0-5307-0824-4C44-4CD6DF7EE534}"/>
                      </a:ext>
                    </a:extLst>
                  </p:cNvPr>
                  <p:cNvSpPr/>
                  <p:nvPr/>
                </p:nvSpPr>
                <p:spPr>
                  <a:xfrm>
                    <a:off x="2773366" y="401641"/>
                    <a:ext cx="550861" cy="300042"/>
                  </a:xfrm>
                  <a:custGeom>
                    <a:avLst/>
                    <a:gdLst>
                      <a:gd name="f0" fmla="val 10800000"/>
                      <a:gd name="f1" fmla="val 5400000"/>
                      <a:gd name="f2" fmla="val 360"/>
                      <a:gd name="f3" fmla="val 180"/>
                      <a:gd name="f4" fmla="val w"/>
                      <a:gd name="f5" fmla="val h"/>
                      <a:gd name="f6" fmla="val 0"/>
                      <a:gd name="f7" fmla="val 812"/>
                      <a:gd name="f8" fmla="val 564"/>
                      <a:gd name="f9" fmla="val 798"/>
                      <a:gd name="f10" fmla="val 6"/>
                      <a:gd name="f11" fmla="val 801"/>
                      <a:gd name="f12" fmla="val 15"/>
                      <a:gd name="f13" fmla="val 809"/>
                      <a:gd name="f14" fmla="val 16"/>
                      <a:gd name="f15" fmla="val 26"/>
                      <a:gd name="f16" fmla="val 36"/>
                      <a:gd name="f17" fmla="val 41"/>
                      <a:gd name="f18" fmla="val 796"/>
                      <a:gd name="f19" fmla="val 50"/>
                      <a:gd name="f20" fmla="val 791"/>
                      <a:gd name="f21" fmla="val 61"/>
                      <a:gd name="f22" fmla="val 788"/>
                      <a:gd name="f23" fmla="val 71"/>
                      <a:gd name="f24" fmla="val 778"/>
                      <a:gd name="f25" fmla="val 78"/>
                      <a:gd name="f26" fmla="val 773"/>
                      <a:gd name="f27" fmla="val 85"/>
                      <a:gd name="f28" fmla="val 771"/>
                      <a:gd name="f29" fmla="val 88"/>
                      <a:gd name="f30" fmla="val 774"/>
                      <a:gd name="f31" fmla="val 96"/>
                      <a:gd name="f32" fmla="val 767"/>
                      <a:gd name="f33" fmla="val 107"/>
                      <a:gd name="f34" fmla="val 758"/>
                      <a:gd name="f35" fmla="val 114"/>
                      <a:gd name="f36" fmla="val 748"/>
                      <a:gd name="f37" fmla="val 122"/>
                      <a:gd name="f38" fmla="val 744"/>
                      <a:gd name="f39" fmla="val 125"/>
                      <a:gd name="f40" fmla="val 736"/>
                      <a:gd name="f41" fmla="val 130"/>
                      <a:gd name="f42" fmla="val 740"/>
                      <a:gd name="f43" fmla="val 141"/>
                      <a:gd name="f44" fmla="val 731"/>
                      <a:gd name="f45" fmla="val 140"/>
                      <a:gd name="f46" fmla="val 722"/>
                      <a:gd name="f47" fmla="val 142"/>
                      <a:gd name="f48" fmla="val 716"/>
                      <a:gd name="f49" fmla="val 148"/>
                      <a:gd name="f50" fmla="val 712"/>
                      <a:gd name="f51" fmla="val 151"/>
                      <a:gd name="f52" fmla="val 704"/>
                      <a:gd name="f53" fmla="val 154"/>
                      <a:gd name="f54" fmla="val 686"/>
                      <a:gd name="f55" fmla="val 150"/>
                      <a:gd name="f56" fmla="val 650"/>
                      <a:gd name="f57" fmla="val 169"/>
                      <a:gd name="f58" fmla="val 634"/>
                      <a:gd name="f59" fmla="val 636"/>
                      <a:gd name="f60" fmla="val 189"/>
                      <a:gd name="f61" fmla="val 631"/>
                      <a:gd name="f62" fmla="val 193"/>
                      <a:gd name="f63" fmla="val 640"/>
                      <a:gd name="f64" fmla="val 196"/>
                      <a:gd name="f65" fmla="val 643"/>
                      <a:gd name="f66" fmla="val 205"/>
                      <a:gd name="f67" fmla="val 207"/>
                      <a:gd name="f68" fmla="val 632"/>
                      <a:gd name="f69" fmla="val 210"/>
                      <a:gd name="f70" fmla="val 626"/>
                      <a:gd name="f71" fmla="val 219"/>
                      <a:gd name="f72" fmla="val 623"/>
                      <a:gd name="f73" fmla="val 226"/>
                      <a:gd name="f74" fmla="val 614"/>
                      <a:gd name="f75" fmla="val 232"/>
                      <a:gd name="f76" fmla="val 611"/>
                      <a:gd name="f77" fmla="val 231"/>
                      <a:gd name="f78" fmla="val 606"/>
                      <a:gd name="f79" fmla="val 233"/>
                      <a:gd name="f80" fmla="val 604"/>
                      <a:gd name="f81" fmla="val 230"/>
                      <a:gd name="f82" fmla="val 599"/>
                      <a:gd name="f83" fmla="val 220"/>
                      <a:gd name="f84" fmla="val 610"/>
                      <a:gd name="f85" fmla="val 199"/>
                      <a:gd name="f86" fmla="val 620"/>
                      <a:gd name="f87" fmla="val 187"/>
                      <a:gd name="f88" fmla="val 617"/>
                      <a:gd name="f89" fmla="val 178"/>
                      <a:gd name="f90" fmla="val 164"/>
                      <a:gd name="f91" fmla="val 609"/>
                      <a:gd name="f92" fmla="val 168"/>
                      <a:gd name="f93" fmla="val 598"/>
                      <a:gd name="f94" fmla="val 172"/>
                      <a:gd name="f95" fmla="val 592"/>
                      <a:gd name="f96" fmla="val 585"/>
                      <a:gd name="f97" fmla="val 185"/>
                      <a:gd name="f98" fmla="val 576"/>
                      <a:gd name="f99" fmla="val 188"/>
                      <a:gd name="f100" fmla="val 572"/>
                      <a:gd name="f101" fmla="val 194"/>
                      <a:gd name="f102" fmla="val 568"/>
                      <a:gd name="f103" fmla="val 200"/>
                      <a:gd name="f104" fmla="val 206"/>
                      <a:gd name="f105" fmla="val 561"/>
                      <a:gd name="f106" fmla="val 556"/>
                      <a:gd name="f107" fmla="val 218"/>
                      <a:gd name="f108" fmla="val 558"/>
                      <a:gd name="f109" fmla="val 234"/>
                      <a:gd name="f110" fmla="val 559"/>
                      <a:gd name="f111" fmla="val 243"/>
                      <a:gd name="f112" fmla="val 252"/>
                      <a:gd name="f113" fmla="val 579"/>
                      <a:gd name="f114" fmla="val 262"/>
                      <a:gd name="f115" fmla="val 586"/>
                      <a:gd name="f116" fmla="val 273"/>
                      <a:gd name="f117" fmla="val 596"/>
                      <a:gd name="f118" fmla="val 280"/>
                      <a:gd name="f119" fmla="val 286"/>
                      <a:gd name="f120" fmla="val 602"/>
                      <a:gd name="f121" fmla="val 298"/>
                      <a:gd name="f122" fmla="val 601"/>
                      <a:gd name="f123" fmla="val 308"/>
                      <a:gd name="f124" fmla="val 361"/>
                      <a:gd name="f125" fmla="val 594"/>
                      <a:gd name="f126" fmla="val 368"/>
                      <a:gd name="f127" fmla="val 590"/>
                      <a:gd name="f128" fmla="val 374"/>
                      <a:gd name="f129" fmla="val 378"/>
                      <a:gd name="f130" fmla="val 570"/>
                      <a:gd name="f131" fmla="val 382"/>
                      <a:gd name="f132" fmla="val 563"/>
                      <a:gd name="f133" fmla="val 393"/>
                      <a:gd name="f134" fmla="val 550"/>
                      <a:gd name="f135" fmla="val 396"/>
                      <a:gd name="f136" fmla="val 542"/>
                      <a:gd name="f137" fmla="val 406"/>
                      <a:gd name="f138" fmla="val 536"/>
                      <a:gd name="f139" fmla="val 413"/>
                      <a:gd name="f140" fmla="val 539"/>
                      <a:gd name="f141" fmla="val 417"/>
                      <a:gd name="f142" fmla="val 530"/>
                      <a:gd name="f143" fmla="val 420"/>
                      <a:gd name="f144" fmla="val 526"/>
                      <a:gd name="f145" fmla="val 408"/>
                      <a:gd name="f146" fmla="val 538"/>
                      <a:gd name="f147" fmla="val 391"/>
                      <a:gd name="f148" fmla="val 522"/>
                      <a:gd name="f149" fmla="val 386"/>
                      <a:gd name="f150" fmla="val 516"/>
                      <a:gd name="f151" fmla="val 377"/>
                      <a:gd name="f152" fmla="val 510"/>
                      <a:gd name="f153" fmla="val 364"/>
                      <a:gd name="f154" fmla="val 502"/>
                      <a:gd name="f155" fmla="val 356"/>
                      <a:gd name="f156" fmla="val 497"/>
                      <a:gd name="f157" fmla="val 341"/>
                      <a:gd name="f158" fmla="val 505"/>
                      <a:gd name="f159" fmla="val 482"/>
                      <a:gd name="f160" fmla="val 348"/>
                      <a:gd name="f161" fmla="val 478"/>
                      <a:gd name="f162" fmla="val 346"/>
                      <a:gd name="f163" fmla="val 339"/>
                      <a:gd name="f164" fmla="val 474"/>
                      <a:gd name="f165" fmla="val 336"/>
                      <a:gd name="f166" fmla="val 470"/>
                      <a:gd name="f167" fmla="val 323"/>
                      <a:gd name="f168" fmla="val 466"/>
                      <a:gd name="f169" fmla="val 342"/>
                      <a:gd name="f170" fmla="val 462"/>
                      <a:gd name="f171" fmla="val 460"/>
                      <a:gd name="f172" fmla="val 358"/>
                      <a:gd name="f173" fmla="val 456"/>
                      <a:gd name="f174" fmla="val 363"/>
                      <a:gd name="f175" fmla="val 454"/>
                      <a:gd name="f176" fmla="val 457"/>
                      <a:gd name="f177" fmla="val 383"/>
                      <a:gd name="f178" fmla="val 455"/>
                      <a:gd name="f179" fmla="val 387"/>
                      <a:gd name="f180" fmla="val 450"/>
                      <a:gd name="f181" fmla="val 394"/>
                      <a:gd name="f182" fmla="val 399"/>
                      <a:gd name="f183" fmla="val 464"/>
                      <a:gd name="f184" fmla="val 411"/>
                      <a:gd name="f185" fmla="val 418"/>
                      <a:gd name="f186" fmla="val 443"/>
                      <a:gd name="f187" fmla="val 472"/>
                      <a:gd name="f188" fmla="val 458"/>
                      <a:gd name="f189" fmla="val 500"/>
                      <a:gd name="f190" fmla="val 507"/>
                      <a:gd name="f191" fmla="val 469"/>
                      <a:gd name="f192" fmla="val 480"/>
                      <a:gd name="f193" fmla="val 511"/>
                      <a:gd name="f194" fmla="val 494"/>
                      <a:gd name="f195" fmla="val 513"/>
                      <a:gd name="f196" fmla="val 509"/>
                      <a:gd name="f197" fmla="val 524"/>
                      <a:gd name="f198" fmla="val 512"/>
                      <a:gd name="f199" fmla="val 537"/>
                      <a:gd name="f200" fmla="val 541"/>
                      <a:gd name="f201" fmla="val 548"/>
                      <a:gd name="f202" fmla="val 523"/>
                      <a:gd name="f203" fmla="val 552"/>
                      <a:gd name="f204" fmla="val 525"/>
                      <a:gd name="f205" fmla="val 560"/>
                      <a:gd name="f206" fmla="val 527"/>
                      <a:gd name="f207" fmla="val 514"/>
                      <a:gd name="f208" fmla="val 501"/>
                      <a:gd name="f209" fmla="val 551"/>
                      <a:gd name="f210" fmla="val 492"/>
                      <a:gd name="f211" fmla="val 544"/>
                      <a:gd name="f212" fmla="val 488"/>
                      <a:gd name="f213" fmla="val 471"/>
                      <a:gd name="f214" fmla="val 529"/>
                      <a:gd name="f215" fmla="val 518"/>
                      <a:gd name="f216" fmla="val 467"/>
                      <a:gd name="f217" fmla="val 491"/>
                      <a:gd name="f218" fmla="val 461"/>
                      <a:gd name="f219" fmla="val 446"/>
                      <a:gd name="f220" fmla="val 436"/>
                      <a:gd name="f221" fmla="val 430"/>
                      <a:gd name="f222" fmla="val 428"/>
                      <a:gd name="f223" fmla="val 433"/>
                      <a:gd name="f224" fmla="val 425"/>
                      <a:gd name="f225" fmla="val 422"/>
                      <a:gd name="f226" fmla="val 424"/>
                      <a:gd name="f227" fmla="val 427"/>
                      <a:gd name="f228" fmla="val 404"/>
                      <a:gd name="f229" fmla="val 432"/>
                      <a:gd name="f230" fmla="val 438"/>
                      <a:gd name="f231" fmla="val 343"/>
                      <a:gd name="f232" fmla="val 431"/>
                      <a:gd name="f233" fmla="val 330"/>
                      <a:gd name="f234" fmla="val 426"/>
                      <a:gd name="f235" fmla="val 310"/>
                      <a:gd name="f236" fmla="val 429"/>
                      <a:gd name="f237" fmla="val 302"/>
                      <a:gd name="f238" fmla="val 300"/>
                      <a:gd name="f239" fmla="val 292"/>
                      <a:gd name="f240" fmla="val 282"/>
                      <a:gd name="f241" fmla="val 277"/>
                      <a:gd name="f242" fmla="val 268"/>
                      <a:gd name="f243" fmla="val 269"/>
                      <a:gd name="f244" fmla="val 416"/>
                      <a:gd name="f245" fmla="val 270"/>
                      <a:gd name="f246" fmla="val 414"/>
                      <a:gd name="f247" fmla="val 272"/>
                      <a:gd name="f248" fmla="val 275"/>
                      <a:gd name="f249" fmla="val 412"/>
                      <a:gd name="f250" fmla="val 276"/>
                      <a:gd name="f251" fmla="val 278"/>
                      <a:gd name="f252" fmla="val 400"/>
                      <a:gd name="f253" fmla="val 274"/>
                      <a:gd name="f254" fmla="val 389"/>
                      <a:gd name="f255" fmla="val 266"/>
                      <a:gd name="f256" fmla="val 251"/>
                      <a:gd name="f257" fmla="val 379"/>
                      <a:gd name="f258" fmla="val 357"/>
                      <a:gd name="f259" fmla="val 186"/>
                      <a:gd name="f260" fmla="val 182"/>
                      <a:gd name="f261" fmla="val 170"/>
                      <a:gd name="f262" fmla="val 160"/>
                      <a:gd name="f263" fmla="val 147"/>
                      <a:gd name="f264" fmla="val 144"/>
                      <a:gd name="f265" fmla="val 338"/>
                      <a:gd name="f266" fmla="val 166"/>
                      <a:gd name="f267" fmla="val 296"/>
                      <a:gd name="f268" fmla="val 162"/>
                      <a:gd name="f269" fmla="val 297"/>
                      <a:gd name="f270" fmla="val 288"/>
                      <a:gd name="f271" fmla="val 284"/>
                      <a:gd name="f272" fmla="val 191"/>
                      <a:gd name="f273" fmla="val 264"/>
                      <a:gd name="f274" fmla="val 242"/>
                      <a:gd name="f275" fmla="val 239"/>
                      <a:gd name="f276" fmla="val 215"/>
                      <a:gd name="f277" fmla="val 247"/>
                      <a:gd name="f278" fmla="val 256"/>
                      <a:gd name="f279" fmla="val 202"/>
                      <a:gd name="f280" fmla="val 260"/>
                      <a:gd name="f281" fmla="val 265"/>
                      <a:gd name="f282" fmla="val 192"/>
                      <a:gd name="f283" fmla="val 190"/>
                      <a:gd name="f284" fmla="val 271"/>
                      <a:gd name="f285" fmla="val 184"/>
                      <a:gd name="f286" fmla="val 167"/>
                      <a:gd name="f287" fmla="val 165"/>
                      <a:gd name="f288" fmla="val 314"/>
                      <a:gd name="f289" fmla="val 328"/>
                      <a:gd name="f290" fmla="val 158"/>
                      <a:gd name="f291" fmla="val 335"/>
                      <a:gd name="f292" fmla="val 156"/>
                      <a:gd name="f293" fmla="val 153"/>
                      <a:gd name="f294" fmla="val 350"/>
                      <a:gd name="f295" fmla="val 152"/>
                      <a:gd name="f296" fmla="val 354"/>
                      <a:gd name="f297" fmla="val 359"/>
                      <a:gd name="f298" fmla="val 384"/>
                      <a:gd name="f299" fmla="val 146"/>
                      <a:gd name="f300" fmla="val 392"/>
                      <a:gd name="f301" fmla="val 397"/>
                      <a:gd name="f302" fmla="val 128"/>
                      <a:gd name="f303" fmla="val 421"/>
                      <a:gd name="f304" fmla="val 100"/>
                      <a:gd name="f305" fmla="val 419"/>
                      <a:gd name="f306" fmla="val 97"/>
                      <a:gd name="f307" fmla="val 405"/>
                      <a:gd name="f308" fmla="val 94"/>
                      <a:gd name="f309" fmla="val 86"/>
                      <a:gd name="f310" fmla="val 362"/>
                      <a:gd name="f311" fmla="val 82"/>
                      <a:gd name="f312" fmla="val 332"/>
                      <a:gd name="f313" fmla="val 72"/>
                      <a:gd name="f314" fmla="val 281"/>
                      <a:gd name="f315" fmla="val 70"/>
                      <a:gd name="f316" fmla="val 66"/>
                      <a:gd name="f317" fmla="val 258"/>
                      <a:gd name="f318" fmla="val 68"/>
                      <a:gd name="f319" fmla="val 64"/>
                      <a:gd name="f320" fmla="val 208"/>
                      <a:gd name="f321" fmla="val 173"/>
                      <a:gd name="f322" fmla="val 139"/>
                      <a:gd name="f323" fmla="val 60"/>
                      <a:gd name="f324" fmla="val 56"/>
                      <a:gd name="f325" fmla="val 53"/>
                      <a:gd name="f326" fmla="val 175"/>
                      <a:gd name="f327" fmla="val 44"/>
                      <a:gd name="f328" fmla="val 35"/>
                      <a:gd name="f329" fmla="val 177"/>
                      <a:gd name="f330" fmla="val 28"/>
                      <a:gd name="f331" fmla="val 24"/>
                      <a:gd name="f332" fmla="val 23"/>
                      <a:gd name="f333" fmla="val 20"/>
                      <a:gd name="f334" fmla="val 30"/>
                      <a:gd name="f335" fmla="val 143"/>
                      <a:gd name="f336" fmla="val 38"/>
                      <a:gd name="f337" fmla="val 138"/>
                      <a:gd name="f338" fmla="val 31"/>
                      <a:gd name="f339" fmla="val 133"/>
                      <a:gd name="f340" fmla="val 135"/>
                      <a:gd name="f341" fmla="val 132"/>
                      <a:gd name="f342" fmla="val 18"/>
                      <a:gd name="f343" fmla="val 124"/>
                      <a:gd name="f344" fmla="val 11"/>
                      <a:gd name="f345" fmla="val 9"/>
                      <a:gd name="f346" fmla="val 101"/>
                      <a:gd name="f347" fmla="val 92"/>
                      <a:gd name="f348" fmla="val 76"/>
                      <a:gd name="f349" fmla="+- 0 0 -90"/>
                      <a:gd name="f350" fmla="*/ f4 1 812"/>
                      <a:gd name="f351" fmla="*/ f5 1 564"/>
                      <a:gd name="f352" fmla="val f6"/>
                      <a:gd name="f353" fmla="val f7"/>
                      <a:gd name="f354" fmla="val f8"/>
                      <a:gd name="f355" fmla="*/ f349 f0 1"/>
                      <a:gd name="f356" fmla="+- f354 0 f352"/>
                      <a:gd name="f357" fmla="+- f353 0 f352"/>
                      <a:gd name="f358" fmla="*/ f355 1 f3"/>
                      <a:gd name="f359" fmla="*/ f357 1 812"/>
                      <a:gd name="f360" fmla="*/ f356 1 564"/>
                      <a:gd name="f361" fmla="*/ 0 f357 1"/>
                      <a:gd name="f362" fmla="*/ 0 f356 1"/>
                      <a:gd name="f363" fmla="+- f358 0 f1"/>
                      <a:gd name="f364" fmla="*/ f361 1 812"/>
                      <a:gd name="f365" fmla="*/ f362 1 564"/>
                      <a:gd name="f366" fmla="*/ 0 1 f359"/>
                      <a:gd name="f367" fmla="*/ f353 1 f359"/>
                      <a:gd name="f368" fmla="*/ 0 1 f360"/>
                      <a:gd name="f369" fmla="*/ f354 1 f360"/>
                      <a:gd name="f370" fmla="*/ f364 1 f359"/>
                      <a:gd name="f371" fmla="*/ f365 1 f360"/>
                      <a:gd name="f372" fmla="*/ f366 f350 1"/>
                      <a:gd name="f373" fmla="*/ f367 f350 1"/>
                      <a:gd name="f374" fmla="*/ f369 f351 1"/>
                      <a:gd name="f375" fmla="*/ f368 f351 1"/>
                      <a:gd name="f376" fmla="*/ f370 f350 1"/>
                      <a:gd name="f377" fmla="*/ f371 f351 1"/>
                    </a:gdLst>
                    <a:ahLst/>
                    <a:cxnLst>
                      <a:cxn ang="3cd4">
                        <a:pos x="hc" y="t"/>
                      </a:cxn>
                      <a:cxn ang="0">
                        <a:pos x="r" y="vc"/>
                      </a:cxn>
                      <a:cxn ang="cd4">
                        <a:pos x="hc" y="b"/>
                      </a:cxn>
                      <a:cxn ang="cd2">
                        <a:pos x="l" y="vc"/>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Lst>
                    <a:rect l="f372" t="f375" r="f373" b="f374"/>
                    <a:pathLst>
                      <a:path w="812" h="564">
                        <a:moveTo>
                          <a:pt x="f9" y="f10"/>
                        </a:moveTo>
                        <a:cubicBezTo>
                          <a:pt x="f11" y="f12"/>
                          <a:pt x="f13" y="f14"/>
                          <a:pt x="f7" y="f15"/>
                        </a:cubicBezTo>
                        <a:cubicBezTo>
                          <a:pt x="f13" y="f16"/>
                          <a:pt x="f11" y="f17"/>
                          <a:pt x="f18" y="f19"/>
                        </a:cubicBezTo>
                        <a:cubicBezTo>
                          <a:pt x="f20" y="f21"/>
                          <a:pt x="f22" y="f23"/>
                          <a:pt x="f24" y="f25"/>
                        </a:cubicBezTo>
                        <a:cubicBezTo>
                          <a:pt x="f26" y="f27"/>
                          <a:pt x="f28" y="f29"/>
                          <a:pt x="f30" y="f31"/>
                        </a:cubicBezTo>
                        <a:cubicBezTo>
                          <a:pt x="f32" y="f33"/>
                          <a:pt x="f34" y="f35"/>
                          <a:pt x="f36" y="f37"/>
                        </a:cubicBezTo>
                        <a:cubicBezTo>
                          <a:pt x="f38" y="f39"/>
                          <a:pt x="f40" y="f41"/>
                          <a:pt x="f40" y="f41"/>
                        </a:cubicBezTo>
                        <a:cubicBezTo>
                          <a:pt x="f42" y="f43"/>
                          <a:pt x="f44" y="f45"/>
                          <a:pt x="f46" y="f47"/>
                        </a:cubicBezTo>
                        <a:cubicBezTo>
                          <a:pt x="f48" y="f49"/>
                          <a:pt x="f50" y="f51"/>
                          <a:pt x="f52" y="f53"/>
                        </a:cubicBezTo>
                        <a:cubicBezTo>
                          <a:pt x="f54" y="f55"/>
                          <a:pt x="f56" y="f57"/>
                          <a:pt x="f58" y="f3"/>
                        </a:cubicBezTo>
                        <a:cubicBezTo>
                          <a:pt x="f59" y="f60"/>
                          <a:pt x="f61" y="f62"/>
                          <a:pt x="f63" y="f64"/>
                        </a:cubicBezTo>
                        <a:cubicBezTo>
                          <a:pt x="f65" y="f66"/>
                          <a:pt x="f63" y="f67"/>
                          <a:pt x="f68" y="f69"/>
                        </a:cubicBezTo>
                        <a:cubicBezTo>
                          <a:pt x="f70" y="f71"/>
                          <a:pt x="f72" y="f73"/>
                          <a:pt x="f74" y="f75"/>
                        </a:cubicBezTo>
                        <a:cubicBezTo>
                          <a:pt x="f76" y="f77"/>
                          <a:pt x="f78" y="f79"/>
                          <a:pt x="f80" y="f81"/>
                        </a:cubicBezTo>
                        <a:cubicBezTo>
                          <a:pt x="f82" y="f83"/>
                          <a:pt x="f84" y="f85"/>
                          <a:pt x="f86" y="f64"/>
                        </a:cubicBezTo>
                        <a:cubicBezTo>
                          <a:pt x="f72" y="f87"/>
                          <a:pt x="f88" y="f87"/>
                          <a:pt x="f86" y="f89"/>
                        </a:cubicBezTo>
                        <a:cubicBezTo>
                          <a:pt x="f88" y="f90"/>
                          <a:pt x="f91" y="f92"/>
                          <a:pt x="f93" y="f94"/>
                        </a:cubicBezTo>
                        <a:cubicBezTo>
                          <a:pt x="f95" y="f3"/>
                          <a:pt x="f96" y="f97"/>
                          <a:pt x="f98" y="f99"/>
                        </a:cubicBezTo>
                        <a:cubicBezTo>
                          <a:pt x="f100" y="f101"/>
                          <a:pt x="f102" y="f103"/>
                          <a:pt x="f8" y="f104"/>
                        </a:cubicBezTo>
                        <a:cubicBezTo>
                          <a:pt x="f105" y="f69"/>
                          <a:pt x="f106" y="f107"/>
                          <a:pt x="f106" y="f107"/>
                        </a:cubicBezTo>
                        <a:cubicBezTo>
                          <a:pt x="f108" y="f109"/>
                          <a:pt x="f110" y="f111"/>
                          <a:pt x="f100" y="f112"/>
                        </a:cubicBezTo>
                        <a:cubicBezTo>
                          <a:pt x="f113" y="f114"/>
                          <a:pt x="f115" y="f116"/>
                          <a:pt x="f117" y="f118"/>
                        </a:cubicBezTo>
                        <a:cubicBezTo>
                          <a:pt x="f93" y="f119"/>
                          <a:pt x="f120" y="f121"/>
                          <a:pt x="f120" y="f121"/>
                        </a:cubicBezTo>
                        <a:cubicBezTo>
                          <a:pt x="f122" y="f123"/>
                          <a:pt x="f82" y="f124"/>
                          <a:pt x="f125" y="f126"/>
                        </a:cubicBezTo>
                        <a:cubicBezTo>
                          <a:pt x="f127" y="f128"/>
                          <a:pt x="f98" y="f129"/>
                          <a:pt x="f130" y="f131"/>
                        </a:cubicBezTo>
                        <a:cubicBezTo>
                          <a:pt x="f132" y="f133"/>
                          <a:pt x="f134" y="f135"/>
                          <a:pt x="f136" y="f137"/>
                        </a:cubicBezTo>
                        <a:cubicBezTo>
                          <a:pt x="f138" y="f139"/>
                          <a:pt x="f140" y="f141"/>
                          <a:pt x="f142" y="f143"/>
                        </a:cubicBezTo>
                        <a:cubicBezTo>
                          <a:pt x="f144" y="f145"/>
                          <a:pt x="f146" y="f147"/>
                          <a:pt x="f148" y="f149"/>
                        </a:cubicBezTo>
                        <a:cubicBezTo>
                          <a:pt x="f150" y="f151"/>
                          <a:pt x="f152" y="f153"/>
                          <a:pt x="f154" y="f155"/>
                        </a:cubicBezTo>
                        <a:cubicBezTo>
                          <a:pt x="f156" y="f157"/>
                          <a:pt x="f158" y="f2"/>
                          <a:pt x="f159" y="f160"/>
                        </a:cubicBezTo>
                        <a:cubicBezTo>
                          <a:pt x="f161" y="f162"/>
                          <a:pt x="f161" y="f163"/>
                          <a:pt x="f164" y="f165"/>
                        </a:cubicBezTo>
                        <a:cubicBezTo>
                          <a:pt x="f166" y="f167"/>
                          <a:pt x="f168" y="f169"/>
                          <a:pt x="f170" y="f160"/>
                        </a:cubicBezTo>
                        <a:cubicBezTo>
                          <a:pt x="f171" y="f172"/>
                          <a:pt x="f173" y="f174"/>
                          <a:pt x="f175" y="f128"/>
                        </a:cubicBezTo>
                        <a:cubicBezTo>
                          <a:pt x="f176" y="f177"/>
                          <a:pt x="f178" y="f179"/>
                          <a:pt x="f180" y="f181"/>
                        </a:cubicBezTo>
                        <a:cubicBezTo>
                          <a:pt x="f175" y="f182"/>
                          <a:pt x="f183" y="f184"/>
                          <a:pt x="f168" y="f185"/>
                        </a:cubicBezTo>
                        <a:cubicBezTo>
                          <a:pt x="f164" y="f186"/>
                          <a:pt x="f187" y="f188"/>
                          <a:pt x="f189" y="f183"/>
                        </a:cubicBezTo>
                        <a:cubicBezTo>
                          <a:pt x="f190" y="f191"/>
                          <a:pt x="f152" y="f164"/>
                          <a:pt x="f150" y="f192"/>
                        </a:cubicBezTo>
                        <a:cubicBezTo>
                          <a:pt x="f193" y="f194"/>
                          <a:pt x="f195" y="f196"/>
                          <a:pt x="f152" y="f197"/>
                        </a:cubicBezTo>
                        <a:cubicBezTo>
                          <a:pt x="f198" y="f199"/>
                          <a:pt x="f193" y="f200"/>
                          <a:pt x="f148" y="f201"/>
                        </a:cubicBezTo>
                        <a:cubicBezTo>
                          <a:pt x="f202" y="f203"/>
                          <a:pt x="f204" y="f106"/>
                          <a:pt x="f144" y="f205"/>
                        </a:cubicBezTo>
                        <a:cubicBezTo>
                          <a:pt x="f206" y="f8"/>
                          <a:pt x="f207" y="f106"/>
                          <a:pt x="f207" y="f106"/>
                        </a:cubicBezTo>
                        <a:cubicBezTo>
                          <a:pt x="f154" y="f8"/>
                          <a:pt x="f208" y="f209"/>
                          <a:pt x="f210" y="f211"/>
                        </a:cubicBezTo>
                        <a:cubicBezTo>
                          <a:pt x="f212" y="f200"/>
                          <a:pt x="f192" y="f138"/>
                          <a:pt x="f192" y="f138"/>
                        </a:cubicBezTo>
                        <a:cubicBezTo>
                          <a:pt x="f213" y="f148"/>
                          <a:pt x="f164" y="f214"/>
                          <a:pt x="f166" y="f215"/>
                        </a:cubicBezTo>
                        <a:cubicBezTo>
                          <a:pt x="f216" y="f217"/>
                          <a:pt x="f218" y="f219"/>
                          <a:pt x="f220" y="f221"/>
                        </a:cubicBezTo>
                        <a:cubicBezTo>
                          <a:pt x="f222" y="f223"/>
                          <a:pt x="f224" y="f223"/>
                          <a:pt x="f225" y="f226"/>
                        </a:cubicBezTo>
                        <a:cubicBezTo>
                          <a:pt x="f227" y="f228"/>
                          <a:pt x="f229" y="f177"/>
                          <a:pt x="f230" y="f153"/>
                        </a:cubicBezTo>
                        <a:cubicBezTo>
                          <a:pt x="f220" y="f231"/>
                          <a:pt x="f232" y="f233"/>
                          <a:pt x="f234" y="f235"/>
                        </a:cubicBezTo>
                        <a:cubicBezTo>
                          <a:pt x="f236" y="f237"/>
                          <a:pt x="f224" y="f238"/>
                          <a:pt x="f225" y="f239"/>
                        </a:cubicBezTo>
                        <a:cubicBezTo>
                          <a:pt x="f226" y="f240"/>
                          <a:pt x="f222" y="f241"/>
                          <a:pt x="f225" y="f242"/>
                        </a:cubicBezTo>
                        <a:cubicBezTo>
                          <a:pt x="f143" y="f243"/>
                          <a:pt x="f185" y="f243"/>
                          <a:pt x="f244" y="f245"/>
                        </a:cubicBezTo>
                        <a:cubicBezTo>
                          <a:pt x="f246" y="f247"/>
                          <a:pt x="f246" y="f248"/>
                          <a:pt x="f249" y="f250"/>
                        </a:cubicBezTo>
                        <a:cubicBezTo>
                          <a:pt x="f145" y="f251"/>
                          <a:pt x="f252" y="f118"/>
                          <a:pt x="f252" y="f118"/>
                        </a:cubicBezTo>
                        <a:cubicBezTo>
                          <a:pt x="f181" y="f253"/>
                          <a:pt x="f254" y="f253"/>
                          <a:pt x="f149" y="f255"/>
                        </a:cubicBezTo>
                        <a:cubicBezTo>
                          <a:pt x="f147" y="f256"/>
                          <a:pt x="f257" y="f104"/>
                          <a:pt x="f153" y="f64"/>
                        </a:cubicBezTo>
                        <a:cubicBezTo>
                          <a:pt x="f258" y="f259"/>
                          <a:pt x="f172" y="f260"/>
                          <a:pt x="f2" y="f261"/>
                        </a:cubicBezTo>
                        <a:cubicBezTo>
                          <a:pt x="f172" y="f262"/>
                          <a:pt x="f155" y="f263"/>
                          <a:pt x="f162" y="f264"/>
                        </a:cubicBezTo>
                        <a:cubicBezTo>
                          <a:pt x="f231" y="f53"/>
                          <a:pt x="f265" y="f262"/>
                          <a:pt x="f233" y="f266"/>
                        </a:cubicBezTo>
                        <a:cubicBezTo>
                          <a:pt x="f167" y="f90"/>
                          <a:pt x="f123" y="f262"/>
                          <a:pt x="f123" y="f262"/>
                        </a:cubicBezTo>
                        <a:cubicBezTo>
                          <a:pt x="f267" y="f268"/>
                          <a:pt x="f269" y="f266"/>
                          <a:pt x="f270" y="f94"/>
                        </a:cubicBezTo>
                        <a:cubicBezTo>
                          <a:pt x="f271" y="f97"/>
                          <a:pt x="f240" y="f272"/>
                          <a:pt x="f242" y="f64"/>
                        </a:cubicBezTo>
                        <a:cubicBezTo>
                          <a:pt x="f273" y="f103"/>
                          <a:pt x="f111" y="f77"/>
                          <a:pt x="f274" y="f75"/>
                        </a:cubicBezTo>
                        <a:cubicBezTo>
                          <a:pt x="f77" y="f275"/>
                          <a:pt x="f276" y="f277"/>
                          <a:pt x="f104" y="f278"/>
                        </a:cubicBezTo>
                        <a:cubicBezTo>
                          <a:pt x="f279" y="f280"/>
                          <a:pt x="f103" y="f281"/>
                          <a:pt x="f64" y="f242"/>
                        </a:cubicBezTo>
                        <a:cubicBezTo>
                          <a:pt x="f101" y="f243"/>
                          <a:pt x="f282" y="f243"/>
                          <a:pt x="f283" y="f245"/>
                        </a:cubicBezTo>
                        <a:cubicBezTo>
                          <a:pt x="f99" y="f284"/>
                          <a:pt x="f259" y="f247"/>
                          <a:pt x="f285" y="f253"/>
                        </a:cubicBezTo>
                        <a:cubicBezTo>
                          <a:pt x="f3" y="f251"/>
                          <a:pt x="f94" y="f119"/>
                          <a:pt x="f94" y="f119"/>
                        </a:cubicBezTo>
                        <a:cubicBezTo>
                          <a:pt x="f286" y="f238"/>
                          <a:pt x="f287" y="f288"/>
                          <a:pt x="f262" y="f289"/>
                        </a:cubicBezTo>
                        <a:cubicBezTo>
                          <a:pt x="f290" y="f291"/>
                          <a:pt x="f292" y="f157"/>
                          <a:pt x="f53" y="f160"/>
                        </a:cubicBezTo>
                        <a:cubicBezTo>
                          <a:pt x="f293" y="f294"/>
                          <a:pt x="f295" y="f296"/>
                          <a:pt x="f295" y="f296"/>
                        </a:cubicBezTo>
                        <a:cubicBezTo>
                          <a:pt x="f295" y="f297"/>
                          <a:pt x="f292" y="f298"/>
                          <a:pt x="f299" y="f300"/>
                        </a:cubicBezTo>
                        <a:cubicBezTo>
                          <a:pt x="f43" y="f301"/>
                          <a:pt x="f302" y="f228"/>
                          <a:pt x="f302" y="f228"/>
                        </a:cubicBezTo>
                        <a:cubicBezTo>
                          <a:pt x="f39" y="f249"/>
                          <a:pt x="f37" y="f303"/>
                          <a:pt x="f35" y="f226"/>
                        </a:cubicBezTo>
                        <a:cubicBezTo>
                          <a:pt x="f304" y="f305"/>
                          <a:pt x="f306" y="f307"/>
                          <a:pt x="f308" y="f300"/>
                        </a:cubicBezTo>
                        <a:cubicBezTo>
                          <a:pt x="f309" y="f310"/>
                          <a:pt x="f311" y="f312"/>
                          <a:pt x="f313" y="f237"/>
                        </a:cubicBezTo>
                        <a:cubicBezTo>
                          <a:pt x="f23" y="f314"/>
                          <a:pt x="f315" y="f248"/>
                          <a:pt x="f316" y="f317"/>
                        </a:cubicBezTo>
                        <a:cubicBezTo>
                          <a:pt x="f316" y="f256"/>
                          <a:pt x="f318" y="f71"/>
                          <a:pt x="f319" y="f320"/>
                        </a:cubicBezTo>
                        <a:cubicBezTo>
                          <a:pt x="f315" y="f272"/>
                          <a:pt x="f316" y="f321"/>
                          <a:pt x="f313" y="f292"/>
                        </a:cubicBezTo>
                        <a:cubicBezTo>
                          <a:pt x="f316" y="f322"/>
                          <a:pt x="f323" y="f92"/>
                          <a:pt x="f324" y="f94"/>
                        </a:cubicBezTo>
                        <a:cubicBezTo>
                          <a:pt x="f325" y="f326"/>
                          <a:pt x="f327" y="f3"/>
                          <a:pt x="f327" y="f3"/>
                        </a:cubicBezTo>
                        <a:cubicBezTo>
                          <a:pt x="f328" y="f329"/>
                          <a:pt x="f330" y="f321"/>
                          <a:pt x="f331" y="f268"/>
                        </a:cubicBezTo>
                        <a:cubicBezTo>
                          <a:pt x="f332" y="f290"/>
                          <a:pt x="f333" y="f55"/>
                          <a:pt x="f333" y="f55"/>
                        </a:cubicBezTo>
                        <a:cubicBezTo>
                          <a:pt x="f334" y="f49"/>
                          <a:pt x="f334" y="f335"/>
                          <a:pt x="f336" y="f337"/>
                        </a:cubicBezTo>
                        <a:cubicBezTo>
                          <a:pt x="f328" y="f302"/>
                          <a:pt x="f338" y="f339"/>
                          <a:pt x="f331" y="f337"/>
                        </a:cubicBezTo>
                        <a:cubicBezTo>
                          <a:pt x="f12" y="f340"/>
                          <a:pt x="f12" y="f341"/>
                          <a:pt x="f342" y="f343"/>
                        </a:cubicBezTo>
                        <a:cubicBezTo>
                          <a:pt x="f344" y="f35"/>
                          <a:pt x="f345" y="f346"/>
                          <a:pt x="f6" y="f347"/>
                        </a:cubicBezTo>
                        <a:lnTo>
                          <a:pt x="f348" y="f6"/>
                        </a:ln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3" name="Freeform 53">
                    <a:extLst>
                      <a:ext uri="{FF2B5EF4-FFF2-40B4-BE49-F238E27FC236}">
                        <a16:creationId xmlns:a16="http://schemas.microsoft.com/office/drawing/2014/main" id="{FDE55A95-973F-166E-BFB9-0B6214EBC396}"/>
                      </a:ext>
                    </a:extLst>
                  </p:cNvPr>
                  <p:cNvSpPr/>
                  <p:nvPr/>
                </p:nvSpPr>
                <p:spPr>
                  <a:xfrm>
                    <a:off x="2870201" y="608011"/>
                    <a:ext cx="30166" cy="46040"/>
                  </a:xfrm>
                  <a:custGeom>
                    <a:avLst/>
                    <a:gdLst>
                      <a:gd name="f0" fmla="val 10800000"/>
                      <a:gd name="f1" fmla="val 5400000"/>
                      <a:gd name="f2" fmla="val 180"/>
                      <a:gd name="f3" fmla="val w"/>
                      <a:gd name="f4" fmla="val h"/>
                      <a:gd name="f5" fmla="val 0"/>
                      <a:gd name="f6" fmla="val 43"/>
                      <a:gd name="f7" fmla="val 85"/>
                      <a:gd name="f8" fmla="val 7"/>
                      <a:gd name="f9" fmla="val 11"/>
                      <a:gd name="f10" fmla="val 4"/>
                      <a:gd name="f11" fmla="val 2"/>
                      <a:gd name="f12" fmla="val 9"/>
                      <a:gd name="f13" fmla="val 17"/>
                      <a:gd name="f14" fmla="val 3"/>
                      <a:gd name="f15" fmla="val 24"/>
                      <a:gd name="f16" fmla="val 13"/>
                      <a:gd name="f17" fmla="val 28"/>
                      <a:gd name="f18" fmla="val 37"/>
                      <a:gd name="f19" fmla="val 33"/>
                      <a:gd name="f20" fmla="val 52"/>
                      <a:gd name="f21" fmla="val 40"/>
                      <a:gd name="f22" fmla="val 78"/>
                      <a:gd name="f23" fmla="val 19"/>
                      <a:gd name="f24" fmla="val 6"/>
                      <a:gd name="f25" fmla="val 81"/>
                      <a:gd name="f26" fmla="val 5"/>
                      <a:gd name="f27" fmla="val 1"/>
                      <a:gd name="f28" fmla="val 69"/>
                      <a:gd name="f29" fmla="val 66"/>
                      <a:gd name="f30" fmla="+- 0 0 -90"/>
                      <a:gd name="f31" fmla="*/ f3 1 43"/>
                      <a:gd name="f32" fmla="*/ f4 1 85"/>
                      <a:gd name="f33" fmla="val f5"/>
                      <a:gd name="f34" fmla="val f6"/>
                      <a:gd name="f35" fmla="val f7"/>
                      <a:gd name="f36" fmla="*/ f30 f0 1"/>
                      <a:gd name="f37" fmla="+- f35 0 f33"/>
                      <a:gd name="f38" fmla="+- f34 0 f33"/>
                      <a:gd name="f39" fmla="*/ f36 1 f2"/>
                      <a:gd name="f40" fmla="*/ f38 1 43"/>
                      <a:gd name="f41" fmla="*/ f37 1 85"/>
                      <a:gd name="f42" fmla="*/ 0 f38 1"/>
                      <a:gd name="f43" fmla="*/ 0 f37 1"/>
                      <a:gd name="f44" fmla="+- f39 0 f1"/>
                      <a:gd name="f45" fmla="*/ f42 1 43"/>
                      <a:gd name="f46" fmla="*/ f43 1 85"/>
                      <a:gd name="f47" fmla="*/ 0 1 f40"/>
                      <a:gd name="f48" fmla="*/ f34 1 f40"/>
                      <a:gd name="f49" fmla="*/ 0 1 f41"/>
                      <a:gd name="f50" fmla="*/ f35 1 f41"/>
                      <a:gd name="f51" fmla="*/ f45 1 f40"/>
                      <a:gd name="f52" fmla="*/ f46 1 f41"/>
                      <a:gd name="f53" fmla="*/ f47 f31 1"/>
                      <a:gd name="f54" fmla="*/ f48 f31 1"/>
                      <a:gd name="f55" fmla="*/ f50 f32 1"/>
                      <a:gd name="f56" fmla="*/ f49 f32 1"/>
                      <a:gd name="f57" fmla="*/ f51 f31 1"/>
                      <a:gd name="f58" fmla="*/ f52 f32 1"/>
                    </a:gdLst>
                    <a:ahLst/>
                    <a:cxnLst>
                      <a:cxn ang="3cd4">
                        <a:pos x="hc" y="t"/>
                      </a:cxn>
                      <a:cxn ang="0">
                        <a:pos x="r" y="vc"/>
                      </a:cxn>
                      <a:cxn ang="cd4">
                        <a:pos x="hc" y="b"/>
                      </a:cxn>
                      <a:cxn ang="cd2">
                        <a:pos x="l" y="vc"/>
                      </a:cxn>
                      <a:cxn ang="f44">
                        <a:pos x="f57" y="f58"/>
                      </a:cxn>
                      <a:cxn ang="f44">
                        <a:pos x="f57" y="f58"/>
                      </a:cxn>
                      <a:cxn ang="f44">
                        <a:pos x="f57" y="f58"/>
                      </a:cxn>
                      <a:cxn ang="f44">
                        <a:pos x="f57" y="f58"/>
                      </a:cxn>
                      <a:cxn ang="f44">
                        <a:pos x="f57" y="f58"/>
                      </a:cxn>
                      <a:cxn ang="f44">
                        <a:pos x="f57" y="f58"/>
                      </a:cxn>
                    </a:cxnLst>
                    <a:rect l="f53" t="f56" r="f54" b="f55"/>
                    <a:pathLst>
                      <a:path w="43" h="85">
                        <a:moveTo>
                          <a:pt x="f8" y="f9"/>
                        </a:moveTo>
                        <a:cubicBezTo>
                          <a:pt x="f10" y="f11"/>
                          <a:pt x="f12" y="f5"/>
                          <a:pt x="f13" y="f14"/>
                        </a:cubicBezTo>
                        <a:cubicBezTo>
                          <a:pt x="f15" y="f16"/>
                          <a:pt x="f17" y="f15"/>
                          <a:pt x="f18" y="f19"/>
                        </a:cubicBezTo>
                        <a:cubicBezTo>
                          <a:pt x="f6" y="f20"/>
                          <a:pt x="f21" y="f22"/>
                          <a:pt x="f23" y="f7"/>
                        </a:cubicBezTo>
                        <a:cubicBezTo>
                          <a:pt x="f24" y="f25"/>
                          <a:pt x="f26" y="f25"/>
                          <a:pt x="f27" y="f28"/>
                        </a:cubicBezTo>
                        <a:cubicBezTo>
                          <a:pt x="f11" y="f29"/>
                          <a:pt x="f5" y="f1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4" name="Freeform 54">
                    <a:extLst>
                      <a:ext uri="{FF2B5EF4-FFF2-40B4-BE49-F238E27FC236}">
                        <a16:creationId xmlns:a16="http://schemas.microsoft.com/office/drawing/2014/main" id="{78E7C63C-0A47-6920-AD48-F8D3B98E8ECF}"/>
                      </a:ext>
                    </a:extLst>
                  </p:cNvPr>
                  <p:cNvSpPr/>
                  <p:nvPr/>
                </p:nvSpPr>
                <p:spPr>
                  <a:xfrm>
                    <a:off x="3292480" y="452435"/>
                    <a:ext cx="28575" cy="38103"/>
                  </a:xfrm>
                  <a:custGeom>
                    <a:avLst/>
                    <a:gdLst>
                      <a:gd name="f0" fmla="val 10800000"/>
                      <a:gd name="f1" fmla="val 5400000"/>
                      <a:gd name="f2" fmla="val 180"/>
                      <a:gd name="f3" fmla="val w"/>
                      <a:gd name="f4" fmla="val h"/>
                      <a:gd name="f5" fmla="val 0"/>
                      <a:gd name="f6" fmla="val 44"/>
                      <a:gd name="f7" fmla="val 74"/>
                      <a:gd name="f8" fmla="val 13"/>
                      <a:gd name="f9" fmla="val 28"/>
                      <a:gd name="f10" fmla="val 15"/>
                      <a:gd name="f11" fmla="val 14"/>
                      <a:gd name="f12" fmla="val 7"/>
                      <a:gd name="f13" fmla="val 29"/>
                      <a:gd name="f14" fmla="val 2"/>
                      <a:gd name="f15" fmla="val 34"/>
                      <a:gd name="f16" fmla="val 3"/>
                      <a:gd name="f17" fmla="val 40"/>
                      <a:gd name="f18" fmla="val 43"/>
                      <a:gd name="f19" fmla="val 4"/>
                      <a:gd name="f20" fmla="val 6"/>
                      <a:gd name="f21" fmla="val 41"/>
                      <a:gd name="f22" fmla="val 21"/>
                      <a:gd name="f23" fmla="val 39"/>
                      <a:gd name="f24" fmla="val 26"/>
                      <a:gd name="f25" fmla="val 31"/>
                      <a:gd name="f26" fmla="val 30"/>
                      <a:gd name="f27" fmla="val 63"/>
                      <a:gd name="f28" fmla="val 71"/>
                      <a:gd name="f29" fmla="val 68"/>
                      <a:gd name="f30" fmla="val 60"/>
                      <a:gd name="f31" fmla="val 5"/>
                      <a:gd name="f32" fmla="val 50"/>
                      <a:gd name="f33" fmla="val 46"/>
                      <a:gd name="f34" fmla="val 36"/>
                      <a:gd name="f35" fmla="val 32"/>
                      <a:gd name="f36" fmla="val 8"/>
                      <a:gd name="f37" fmla="val 23"/>
                      <a:gd name="f38" fmla="+- 0 0 -90"/>
                      <a:gd name="f39" fmla="*/ f3 1 44"/>
                      <a:gd name="f40" fmla="*/ f4 1 74"/>
                      <a:gd name="f41" fmla="val f5"/>
                      <a:gd name="f42" fmla="val f6"/>
                      <a:gd name="f43" fmla="val f7"/>
                      <a:gd name="f44" fmla="*/ f38 f0 1"/>
                      <a:gd name="f45" fmla="+- f43 0 f41"/>
                      <a:gd name="f46" fmla="+- f42 0 f41"/>
                      <a:gd name="f47" fmla="*/ f44 1 f2"/>
                      <a:gd name="f48" fmla="*/ f46 1 44"/>
                      <a:gd name="f49" fmla="*/ f45 1 74"/>
                      <a:gd name="f50" fmla="*/ 0 f46 1"/>
                      <a:gd name="f51" fmla="*/ 0 f45 1"/>
                      <a:gd name="f52" fmla="+- f47 0 f1"/>
                      <a:gd name="f53" fmla="*/ f50 1 44"/>
                      <a:gd name="f54" fmla="*/ f51 1 74"/>
                      <a:gd name="f55" fmla="*/ 0 1 f48"/>
                      <a:gd name="f56" fmla="*/ f42 1 f48"/>
                      <a:gd name="f57" fmla="*/ 0 1 f49"/>
                      <a:gd name="f58" fmla="*/ f43 1 f49"/>
                      <a:gd name="f59" fmla="*/ f53 1 f48"/>
                      <a:gd name="f60" fmla="*/ f54 1 f49"/>
                      <a:gd name="f61" fmla="*/ f55 f39 1"/>
                      <a:gd name="f62" fmla="*/ f56 f39 1"/>
                      <a:gd name="f63" fmla="*/ f58 f40 1"/>
                      <a:gd name="f64" fmla="*/ f57 f40 1"/>
                      <a:gd name="f65" fmla="*/ f59 f39 1"/>
                      <a:gd name="f66" fmla="*/ f60 f40 1"/>
                    </a:gdLst>
                    <a:ahLst/>
                    <a:cxnLst>
                      <a:cxn ang="3cd4">
                        <a:pos x="hc" y="t"/>
                      </a:cxn>
                      <a:cxn ang="0">
                        <a:pos x="r" y="vc"/>
                      </a:cxn>
                      <a:cxn ang="cd4">
                        <a:pos x="hc" y="b"/>
                      </a:cxn>
                      <a:cxn ang="cd2">
                        <a:pos x="l" y="vc"/>
                      </a:cxn>
                      <a:cxn ang="f52">
                        <a:pos x="f65" y="f66"/>
                      </a:cxn>
                      <a:cxn ang="f52">
                        <a:pos x="f65" y="f66"/>
                      </a:cxn>
                      <a:cxn ang="f52">
                        <a:pos x="f65" y="f66"/>
                      </a:cxn>
                      <a:cxn ang="f52">
                        <a:pos x="f65" y="f66"/>
                      </a:cxn>
                      <a:cxn ang="f52">
                        <a:pos x="f65" y="f66"/>
                      </a:cxn>
                      <a:cxn ang="f52">
                        <a:pos x="f65" y="f66"/>
                      </a:cxn>
                      <a:cxn ang="f52">
                        <a:pos x="f65" y="f66"/>
                      </a:cxn>
                      <a:cxn ang="f52">
                        <a:pos x="f65" y="f66"/>
                      </a:cxn>
                    </a:cxnLst>
                    <a:rect l="f61" t="f64" r="f62" b="f63"/>
                    <a:pathLst>
                      <a:path w="44" h="74">
                        <a:moveTo>
                          <a:pt x="f8" y="f9"/>
                        </a:moveTo>
                        <a:cubicBezTo>
                          <a:pt x="f10" y="f8"/>
                          <a:pt x="f11" y="f12"/>
                          <a:pt x="f13" y="f14"/>
                        </a:cubicBezTo>
                        <a:cubicBezTo>
                          <a:pt x="f15" y="f16"/>
                          <a:pt x="f17" y="f5"/>
                          <a:pt x="f18" y="f19"/>
                        </a:cubicBezTo>
                        <a:cubicBezTo>
                          <a:pt x="f6" y="f20"/>
                          <a:pt x="f21" y="f22"/>
                          <a:pt x="f23" y="f24"/>
                        </a:cubicBezTo>
                        <a:cubicBezTo>
                          <a:pt x="f25" y="f18"/>
                          <a:pt x="f26" y="f27"/>
                          <a:pt x="f8" y="f7"/>
                        </a:cubicBezTo>
                        <a:cubicBezTo>
                          <a:pt x="f19" y="f28"/>
                          <a:pt x="f19" y="f29"/>
                          <a:pt x="f12" y="f30"/>
                        </a:cubicBezTo>
                        <a:cubicBezTo>
                          <a:pt x="f31" y="f32"/>
                          <a:pt x="f5" y="f33"/>
                          <a:pt x="f16" y="f34"/>
                        </a:cubicBezTo>
                        <a:cubicBezTo>
                          <a:pt x="f19" y="f35"/>
                          <a:pt x="f36" y="f3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5" name="Freeform 55">
                    <a:extLst>
                      <a:ext uri="{FF2B5EF4-FFF2-40B4-BE49-F238E27FC236}">
                        <a16:creationId xmlns:a16="http://schemas.microsoft.com/office/drawing/2014/main" id="{C589ED93-E8E6-4CE8-87E1-13FBAD39E182}"/>
                      </a:ext>
                    </a:extLst>
                  </p:cNvPr>
                  <p:cNvSpPr/>
                  <p:nvPr/>
                </p:nvSpPr>
                <p:spPr>
                  <a:xfrm>
                    <a:off x="3373441" y="433389"/>
                    <a:ext cx="14292" cy="15873"/>
                  </a:xfrm>
                  <a:custGeom>
                    <a:avLst/>
                    <a:gdLst>
                      <a:gd name="f0" fmla="val 10800000"/>
                      <a:gd name="f1" fmla="val 5400000"/>
                      <a:gd name="f2" fmla="val 180"/>
                      <a:gd name="f3" fmla="val w"/>
                      <a:gd name="f4" fmla="val h"/>
                      <a:gd name="f5" fmla="val 0"/>
                      <a:gd name="f6" fmla="val 20"/>
                      <a:gd name="f7" fmla="val 30"/>
                      <a:gd name="f8" fmla="val 7"/>
                      <a:gd name="f9" fmla="val 16"/>
                      <a:gd name="f10" fmla="val 18"/>
                      <a:gd name="f11" fmla="val 5"/>
                      <a:gd name="f12" fmla="val 23"/>
                      <a:gd name="f13" fmla="val 1"/>
                      <a:gd name="f14" fmla="val 22"/>
                      <a:gd name="f15" fmla="+- 0 0 -90"/>
                      <a:gd name="f16" fmla="*/ f3 1 20"/>
                      <a:gd name="f17" fmla="*/ f4 1 30"/>
                      <a:gd name="f18" fmla="val f5"/>
                      <a:gd name="f19" fmla="val f6"/>
                      <a:gd name="f20" fmla="val f7"/>
                      <a:gd name="f21" fmla="*/ f15 f0 1"/>
                      <a:gd name="f22" fmla="+- f20 0 f18"/>
                      <a:gd name="f23" fmla="+- f19 0 f18"/>
                      <a:gd name="f24" fmla="*/ f21 1 f2"/>
                      <a:gd name="f25" fmla="*/ f23 1 20"/>
                      <a:gd name="f26" fmla="*/ f22 1 30"/>
                      <a:gd name="f27" fmla="*/ 0 f23 1"/>
                      <a:gd name="f28" fmla="*/ 0 f22 1"/>
                      <a:gd name="f29" fmla="+- f24 0 f1"/>
                      <a:gd name="f30" fmla="*/ f27 1 20"/>
                      <a:gd name="f31" fmla="*/ f28 1 30"/>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20" h="30">
                        <a:moveTo>
                          <a:pt x="f8" y="f9"/>
                        </a:moveTo>
                        <a:cubicBezTo>
                          <a:pt x="f10" y="f5"/>
                          <a:pt x="f6" y="f6"/>
                          <a:pt x="f11" y="f7"/>
                        </a:cubicBezTo>
                        <a:cubicBezTo>
                          <a:pt x="f5" y="f12"/>
                          <a:pt x="f13"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6" name="Freeform 56">
                    <a:extLst>
                      <a:ext uri="{FF2B5EF4-FFF2-40B4-BE49-F238E27FC236}">
                        <a16:creationId xmlns:a16="http://schemas.microsoft.com/office/drawing/2014/main" id="{8FD9F390-12D7-5760-17A3-30CB1BB3745B}"/>
                      </a:ext>
                    </a:extLst>
                  </p:cNvPr>
                  <p:cNvSpPr/>
                  <p:nvPr/>
                </p:nvSpPr>
                <p:spPr>
                  <a:xfrm>
                    <a:off x="1897059" y="282577"/>
                    <a:ext cx="687391" cy="561971"/>
                  </a:xfrm>
                  <a:custGeom>
                    <a:avLst/>
                    <a:gdLst>
                      <a:gd name="f0" fmla="val 10800000"/>
                      <a:gd name="f1" fmla="val 5400000"/>
                      <a:gd name="f2" fmla="val 360"/>
                      <a:gd name="f3" fmla="val 180"/>
                      <a:gd name="f4" fmla="val w"/>
                      <a:gd name="f5" fmla="val h"/>
                      <a:gd name="f6" fmla="val 0"/>
                      <a:gd name="f7" fmla="val 682"/>
                      <a:gd name="f8" fmla="val 557"/>
                      <a:gd name="f9" fmla="val 435"/>
                      <a:gd name="f10" fmla="val 556"/>
                      <a:gd name="f11" fmla="val 481"/>
                      <a:gd name="f12" fmla="val 464"/>
                      <a:gd name="f13" fmla="val 473"/>
                      <a:gd name="f14" fmla="val 449"/>
                      <a:gd name="f15" fmla="val 486"/>
                      <a:gd name="f16" fmla="val 451"/>
                      <a:gd name="f17" fmla="val 495"/>
                      <a:gd name="f18" fmla="val 441"/>
                      <a:gd name="f19" fmla="val 500"/>
                      <a:gd name="f20" fmla="val 413"/>
                      <a:gd name="f21" fmla="val 371"/>
                      <a:gd name="f22" fmla="val 309"/>
                      <a:gd name="f23" fmla="val 287"/>
                      <a:gd name="f24" fmla="val 296"/>
                      <a:gd name="f25" fmla="val 308"/>
                      <a:gd name="f26" fmla="val 282"/>
                      <a:gd name="f27" fmla="val 346"/>
                      <a:gd name="f28" fmla="val 396"/>
                      <a:gd name="f29" fmla="val 303"/>
                      <a:gd name="f30" fmla="val 304"/>
                      <a:gd name="f31" fmla="val 536"/>
                      <a:gd name="f32" fmla="val 284"/>
                      <a:gd name="f33" fmla="val 520"/>
                      <a:gd name="f34" fmla="val 510"/>
                      <a:gd name="f35" fmla="val 494"/>
                      <a:gd name="f36" fmla="val 276"/>
                      <a:gd name="f37" fmla="val 475"/>
                      <a:gd name="f38" fmla="val 267"/>
                      <a:gd name="f39" fmla="val 468"/>
                      <a:gd name="f40" fmla="val 253"/>
                      <a:gd name="f41" fmla="val 249"/>
                      <a:gd name="f42" fmla="val 447"/>
                      <a:gd name="f43" fmla="val 245"/>
                      <a:gd name="f44" fmla="val 443"/>
                      <a:gd name="f45" fmla="val 242"/>
                      <a:gd name="f46" fmla="val 439"/>
                      <a:gd name="f47" fmla="val 237"/>
                      <a:gd name="f48" fmla="val 432"/>
                      <a:gd name="f49" fmla="val 247"/>
                      <a:gd name="f50" fmla="val 409"/>
                      <a:gd name="f51" fmla="val 250"/>
                      <a:gd name="f52" fmla="val 401"/>
                      <a:gd name="f53" fmla="val 399"/>
                      <a:gd name="f54" fmla="val 397"/>
                      <a:gd name="f55" fmla="val 394"/>
                      <a:gd name="f56" fmla="val 248"/>
                      <a:gd name="f57" fmla="val 390"/>
                      <a:gd name="f58" fmla="val 382"/>
                      <a:gd name="f59" fmla="val 243"/>
                      <a:gd name="f60" fmla="val 370"/>
                      <a:gd name="f61" fmla="val 220"/>
                      <a:gd name="f62" fmla="val 375"/>
                      <a:gd name="f63" fmla="val 217"/>
                      <a:gd name="f64" fmla="val 210"/>
                      <a:gd name="f65" fmla="val 369"/>
                      <a:gd name="f66" fmla="val 207"/>
                      <a:gd name="f67" fmla="val 365"/>
                      <a:gd name="f68" fmla="val 185"/>
                      <a:gd name="f69" fmla="val 337"/>
                      <a:gd name="f70" fmla="val 216"/>
                      <a:gd name="f71" fmla="val 363"/>
                      <a:gd name="f72" fmla="val 194"/>
                      <a:gd name="f73" fmla="val 167"/>
                      <a:gd name="f74" fmla="val 349"/>
                      <a:gd name="f75" fmla="val 179"/>
                      <a:gd name="f76" fmla="val 156"/>
                      <a:gd name="f77" fmla="val 352"/>
                      <a:gd name="f78" fmla="val 153"/>
                      <a:gd name="f79" fmla="val 353"/>
                      <a:gd name="f80" fmla="val 148"/>
                      <a:gd name="f81" fmla="val 354"/>
                      <a:gd name="f82" fmla="val 146"/>
                      <a:gd name="f83" fmla="val 356"/>
                      <a:gd name="f84" fmla="val 145"/>
                      <a:gd name="f85" fmla="val 359"/>
                      <a:gd name="f86" fmla="val 142"/>
                      <a:gd name="f87" fmla="val 361"/>
                      <a:gd name="f88" fmla="val 138"/>
                      <a:gd name="f89" fmla="val 126"/>
                      <a:gd name="f90" fmla="val 105"/>
                      <a:gd name="f91" fmla="val 116"/>
                      <a:gd name="f92" fmla="val 355"/>
                      <a:gd name="f93" fmla="val 94"/>
                      <a:gd name="f94" fmla="val 89"/>
                      <a:gd name="f95" fmla="val 362"/>
                      <a:gd name="f96" fmla="val 78"/>
                      <a:gd name="f97" fmla="val 62"/>
                      <a:gd name="f98" fmla="val 383"/>
                      <a:gd name="f99" fmla="val 46"/>
                      <a:gd name="f100" fmla="val 35"/>
                      <a:gd name="f101" fmla="val 32"/>
                      <a:gd name="f102" fmla="val 330"/>
                      <a:gd name="f103" fmla="val 24"/>
                      <a:gd name="f104" fmla="val 320"/>
                      <a:gd name="f105" fmla="val 22"/>
                      <a:gd name="f106" fmla="val 312"/>
                      <a:gd name="f107" fmla="val 20"/>
                      <a:gd name="f108" fmla="val 19"/>
                      <a:gd name="f109" fmla="val 300"/>
                      <a:gd name="f110" fmla="val 17"/>
                      <a:gd name="f111" fmla="val 297"/>
                      <a:gd name="f112" fmla="val 13"/>
                      <a:gd name="f113" fmla="val 11"/>
                      <a:gd name="f114" fmla="val 295"/>
                      <a:gd name="f115" fmla="val 3"/>
                      <a:gd name="f116" fmla="val 277"/>
                      <a:gd name="f117" fmla="val 15"/>
                      <a:gd name="f118" fmla="val 306"/>
                      <a:gd name="f119" fmla="val 5"/>
                      <a:gd name="f120" fmla="val 4"/>
                      <a:gd name="f121" fmla="val 272"/>
                      <a:gd name="f122" fmla="val 264"/>
                      <a:gd name="f123" fmla="val 2"/>
                      <a:gd name="f124" fmla="val 221"/>
                      <a:gd name="f125" fmla="val 231"/>
                      <a:gd name="f126" fmla="val 213"/>
                      <a:gd name="f127" fmla="val 26"/>
                      <a:gd name="f128" fmla="val 209"/>
                      <a:gd name="f129" fmla="val 30"/>
                      <a:gd name="f130" fmla="val 200"/>
                      <a:gd name="f131" fmla="val 192"/>
                      <a:gd name="f132" fmla="val 191"/>
                      <a:gd name="f133" fmla="val 181"/>
                      <a:gd name="f134" fmla="val 36"/>
                      <a:gd name="f135" fmla="val 177"/>
                      <a:gd name="f136" fmla="val 43"/>
                      <a:gd name="f137" fmla="val 169"/>
                      <a:gd name="f138" fmla="val 37"/>
                      <a:gd name="f139" fmla="val 155"/>
                      <a:gd name="f140" fmla="val 51"/>
                      <a:gd name="f141" fmla="val 143"/>
                      <a:gd name="f142" fmla="val 56"/>
                      <a:gd name="f143" fmla="val 140"/>
                      <a:gd name="f144" fmla="val 67"/>
                      <a:gd name="f145" fmla="val 135"/>
                      <a:gd name="f146" fmla="val 73"/>
                      <a:gd name="f147" fmla="val 129"/>
                      <a:gd name="f148" fmla="val 75"/>
                      <a:gd name="f149" fmla="val 122"/>
                      <a:gd name="f150" fmla="val 81"/>
                      <a:gd name="f151" fmla="val 107"/>
                      <a:gd name="f152" fmla="val 102"/>
                      <a:gd name="f153" fmla="val 113"/>
                      <a:gd name="f154" fmla="val 99"/>
                      <a:gd name="f155" fmla="val 125"/>
                      <a:gd name="f156" fmla="val 85"/>
                      <a:gd name="f157" fmla="val 149"/>
                      <a:gd name="f158" fmla="val 76"/>
                      <a:gd name="f159" fmla="val 174"/>
                      <a:gd name="f160" fmla="val 59"/>
                      <a:gd name="f161" fmla="val 175"/>
                      <a:gd name="f162" fmla="val 50"/>
                      <a:gd name="f163" fmla="val 188"/>
                      <a:gd name="f164" fmla="val 198"/>
                      <a:gd name="f165" fmla="val 39"/>
                      <a:gd name="f166" fmla="val 208"/>
                      <a:gd name="f167" fmla="val 223"/>
                      <a:gd name="f168" fmla="val 28"/>
                      <a:gd name="f169" fmla="val 228"/>
                      <a:gd name="f170" fmla="val 25"/>
                      <a:gd name="f171" fmla="val 16"/>
                      <a:gd name="f172" fmla="val 10"/>
                      <a:gd name="f173" fmla="val 258"/>
                      <a:gd name="f174" fmla="val 6"/>
                      <a:gd name="f175" fmla="val 269"/>
                      <a:gd name="f176" fmla="val 31"/>
                      <a:gd name="f177" fmla="val 301"/>
                      <a:gd name="f178" fmla="val 334"/>
                      <a:gd name="f179" fmla="val 376"/>
                      <a:gd name="f180" fmla="val 387"/>
                      <a:gd name="f181" fmla="val 398"/>
                      <a:gd name="f182" fmla="val 415"/>
                      <a:gd name="f183" fmla="val 8"/>
                      <a:gd name="f184" fmla="val 406"/>
                      <a:gd name="f185" fmla="val 400"/>
                      <a:gd name="f186" fmla="val 34"/>
                      <a:gd name="f187" fmla="val 384"/>
                      <a:gd name="f188" fmla="val 379"/>
                      <a:gd name="f189" fmla="val 47"/>
                      <a:gd name="f190" fmla="val 411"/>
                      <a:gd name="f191" fmla="val 55"/>
                      <a:gd name="f192" fmla="val 419"/>
                      <a:gd name="f193" fmla="val 72"/>
                      <a:gd name="f194" fmla="val 421"/>
                      <a:gd name="f195" fmla="val 79"/>
                      <a:gd name="f196" fmla="val 84"/>
                      <a:gd name="f197" fmla="val 461"/>
                      <a:gd name="f198" fmla="val 71"/>
                      <a:gd name="f199" fmla="val 65"/>
                      <a:gd name="f200" fmla="val 57"/>
                      <a:gd name="f201" fmla="val 482"/>
                      <a:gd name="f202" fmla="val 61"/>
                      <a:gd name="f203" fmla="val 485"/>
                      <a:gd name="f204" fmla="val 70"/>
                      <a:gd name="f205" fmla="val 497"/>
                      <a:gd name="f206" fmla="val 74"/>
                      <a:gd name="f207" fmla="val 505"/>
                      <a:gd name="f208" fmla="val 513"/>
                      <a:gd name="f209" fmla="val 521"/>
                      <a:gd name="f210" fmla="val 80"/>
                      <a:gd name="f211" fmla="val 524"/>
                      <a:gd name="f212" fmla="val 529"/>
                      <a:gd name="f213" fmla="val 82"/>
                      <a:gd name="f214" fmla="val 547"/>
                      <a:gd name="f215" fmla="val 562"/>
                      <a:gd name="f216" fmla="val 566"/>
                      <a:gd name="f217" fmla="val 95"/>
                      <a:gd name="f218" fmla="val 565"/>
                      <a:gd name="f219" fmla="val 86"/>
                      <a:gd name="f220" fmla="val 559"/>
                      <a:gd name="f221" fmla="val 97"/>
                      <a:gd name="f222" fmla="val 101"/>
                      <a:gd name="f223" fmla="val 554"/>
                      <a:gd name="f224" fmla="val 110"/>
                      <a:gd name="f225" fmla="val 132"/>
                      <a:gd name="f226" fmla="val 168"/>
                      <a:gd name="f227" fmla="val 572"/>
                      <a:gd name="f228" fmla="val 568"/>
                      <a:gd name="f229" fmla="val 564"/>
                      <a:gd name="f230" fmla="val 219"/>
                      <a:gd name="f231" fmla="val 227"/>
                      <a:gd name="f232" fmla="val 569"/>
                      <a:gd name="f233" fmla="val 233"/>
                      <a:gd name="f234" fmla="val 240"/>
                      <a:gd name="f235" fmla="val 573"/>
                      <a:gd name="f236" fmla="val 254"/>
                      <a:gd name="f237" fmla="val 575"/>
                      <a:gd name="f238" fmla="val 259"/>
                      <a:gd name="f239" fmla="val 577"/>
                      <a:gd name="f240" fmla="val 263"/>
                      <a:gd name="f241" fmla="val 595"/>
                      <a:gd name="f242" fmla="val 599"/>
                      <a:gd name="f243" fmla="val 283"/>
                      <a:gd name="f244" fmla="val 594"/>
                      <a:gd name="f245" fmla="val 603"/>
                      <a:gd name="f246" fmla="val 618"/>
                      <a:gd name="f247" fmla="val 310"/>
                      <a:gd name="f248" fmla="val 630"/>
                      <a:gd name="f249" fmla="val 307"/>
                      <a:gd name="f250" fmla="val 638"/>
                      <a:gd name="f251" fmla="val 645"/>
                      <a:gd name="f252" fmla="val 660"/>
                      <a:gd name="f253" fmla="val 302"/>
                      <a:gd name="f254" fmla="val 663"/>
                      <a:gd name="f255" fmla="val 672"/>
                      <a:gd name="f256" fmla="val 293"/>
                      <a:gd name="f257" fmla="val 675"/>
                      <a:gd name="f258" fmla="val 294"/>
                      <a:gd name="f259" fmla="val 679"/>
                      <a:gd name="f260" fmla="val 680"/>
                      <a:gd name="f261" fmla="val 674"/>
                      <a:gd name="f262" fmla="val 321"/>
                      <a:gd name="f263" fmla="val 327"/>
                      <a:gd name="f264" fmla="val 668"/>
                      <a:gd name="f265" fmla="val 340"/>
                      <a:gd name="f266" fmla="val 671"/>
                      <a:gd name="f267" fmla="val 326"/>
                      <a:gd name="f268" fmla="val 664"/>
                      <a:gd name="f269" fmla="val 652"/>
                      <a:gd name="f270" fmla="val 646"/>
                      <a:gd name="f271" fmla="val 381"/>
                      <a:gd name="f272" fmla="val 621"/>
                      <a:gd name="f273" fmla="val 614"/>
                      <a:gd name="f274" fmla="val 402"/>
                      <a:gd name="f275" fmla="val 609"/>
                      <a:gd name="f276" fmla="val 407"/>
                      <a:gd name="f277" fmla="val 590"/>
                      <a:gd name="f278" fmla="val 418"/>
                      <a:gd name="f279" fmla="val 579"/>
                      <a:gd name="f280" fmla="val 429"/>
                      <a:gd name="f281" fmla="val 567"/>
                      <a:gd name="f282" fmla="val 560"/>
                      <a:gd name="f283" fmla="val 454"/>
                      <a:gd name="f284" fmla="val 555"/>
                      <a:gd name="f285" fmla="val 470"/>
                      <a:gd name="f286" fmla="val 548"/>
                      <a:gd name="f287" fmla="val 549"/>
                      <a:gd name="f288" fmla="val 489"/>
                      <a:gd name="f289" fmla="val 550"/>
                      <a:gd name="f290" fmla="val 492"/>
                      <a:gd name="f291" fmla="val 551"/>
                      <a:gd name="f292" fmla="val 496"/>
                      <a:gd name="f293" fmla="val 552"/>
                      <a:gd name="f294" fmla="val 508"/>
                      <a:gd name="f295" fmla="val 546"/>
                      <a:gd name="f296" fmla="val 576"/>
                      <a:gd name="f297" fmla="+- 0 0 -90"/>
                      <a:gd name="f298" fmla="*/ f4 1 682"/>
                      <a:gd name="f299" fmla="*/ f5 1 557"/>
                      <a:gd name="f300" fmla="val f6"/>
                      <a:gd name="f301" fmla="val f7"/>
                      <a:gd name="f302" fmla="val f8"/>
                      <a:gd name="f303" fmla="*/ f297 f0 1"/>
                      <a:gd name="f304" fmla="+- f302 0 f300"/>
                      <a:gd name="f305" fmla="+- f301 0 f300"/>
                      <a:gd name="f306" fmla="*/ f303 1 f3"/>
                      <a:gd name="f307" fmla="*/ f305 1 682"/>
                      <a:gd name="f308" fmla="*/ f304 1 557"/>
                      <a:gd name="f309" fmla="*/ 1 f305 1"/>
                      <a:gd name="f310" fmla="*/ 1 f304 1"/>
                      <a:gd name="f311" fmla="*/ 0 f305 1"/>
                      <a:gd name="f312" fmla="*/ 0 f304 1"/>
                      <a:gd name="f313" fmla="+- f306 0 f1"/>
                      <a:gd name="f314" fmla="*/ f309 1 682"/>
                      <a:gd name="f315" fmla="*/ f310 1 557"/>
                      <a:gd name="f316" fmla="*/ f311 1 682"/>
                      <a:gd name="f317" fmla="*/ f312 1 557"/>
                      <a:gd name="f318" fmla="*/ 0 1 f307"/>
                      <a:gd name="f319" fmla="*/ f301 1 f307"/>
                      <a:gd name="f320" fmla="*/ 0 1 f308"/>
                      <a:gd name="f321" fmla="*/ f302 1 f308"/>
                      <a:gd name="f322" fmla="*/ f314 1 f307"/>
                      <a:gd name="f323" fmla="*/ f315 1 f308"/>
                      <a:gd name="f324" fmla="*/ f316 1 f307"/>
                      <a:gd name="f325" fmla="*/ f317 1 f308"/>
                      <a:gd name="f326" fmla="*/ f318 f298 1"/>
                      <a:gd name="f327" fmla="*/ f319 f298 1"/>
                      <a:gd name="f328" fmla="*/ f321 f299 1"/>
                      <a:gd name="f329" fmla="*/ f320 f299 1"/>
                      <a:gd name="f330" fmla="*/ f322 f298 1"/>
                      <a:gd name="f331" fmla="*/ f323 f299 1"/>
                      <a:gd name="f332" fmla="*/ f324 f298 1"/>
                      <a:gd name="f333" fmla="*/ f325 f299 1"/>
                    </a:gdLst>
                    <a:ahLst/>
                    <a:cxnLst>
                      <a:cxn ang="3cd4">
                        <a:pos x="hc" y="t"/>
                      </a:cxn>
                      <a:cxn ang="0">
                        <a:pos x="r" y="vc"/>
                      </a:cxn>
                      <a:cxn ang="cd4">
                        <a:pos x="hc" y="b"/>
                      </a:cxn>
                      <a:cxn ang="cd2">
                        <a:pos x="l" y="vc"/>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2"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3"/>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Lst>
                    <a:rect l="f326" t="f329" r="f327" b="f328"/>
                    <a:pathLst>
                      <a:path w="682" h="557">
                        <a:moveTo>
                          <a:pt x="f9" y="f10"/>
                        </a:moveTo>
                        <a:lnTo>
                          <a:pt x="f11" y="f12"/>
                        </a:lnTo>
                        <a:lnTo>
                          <a:pt x="f13" y="f14"/>
                        </a:lnTo>
                        <a:lnTo>
                          <a:pt x="f15" y="f16"/>
                        </a:lnTo>
                        <a:lnTo>
                          <a:pt x="f17" y="f18"/>
                        </a:lnTo>
                        <a:lnTo>
                          <a:pt x="f19" y="f20"/>
                        </a:lnTo>
                        <a:lnTo>
                          <a:pt x="f19" y="f21"/>
                        </a:lnTo>
                        <a:lnTo>
                          <a:pt x="f22" y="f23"/>
                        </a:lnTo>
                        <a:lnTo>
                          <a:pt x="f24" y="f25"/>
                        </a:lnTo>
                        <a:lnTo>
                          <a:pt x="f26" y="f27"/>
                        </a:lnTo>
                        <a:lnTo>
                          <a:pt x="f28" y="f8"/>
                        </a:lnTo>
                        <a:lnTo>
                          <a:pt x="f29" y="f10"/>
                        </a:lnTo>
                        <a:lnTo>
                          <a:pt x="f30" y="f31"/>
                        </a:lnTo>
                        <a:cubicBezTo>
                          <a:pt x="f32" y="f33"/>
                          <a:pt x="f24" y="f34"/>
                          <a:pt x="f26" y="f35"/>
                        </a:cubicBezTo>
                        <a:cubicBezTo>
                          <a:pt x="f36" y="f37"/>
                          <a:pt x="f38" y="f39"/>
                          <a:pt x="f40" y="f16"/>
                        </a:cubicBezTo>
                        <a:cubicBezTo>
                          <a:pt x="f41" y="f42"/>
                          <a:pt x="f43" y="f44"/>
                          <a:pt x="f45" y="f46"/>
                        </a:cubicBezTo>
                        <a:lnTo>
                          <a:pt x="f47" y="f48"/>
                        </a:lnTo>
                        <a:cubicBezTo>
                          <a:pt x="f47" y="f48"/>
                          <a:pt x="f43" y="f20"/>
                          <a:pt x="f43" y="f20"/>
                        </a:cubicBezTo>
                        <a:cubicBezTo>
                          <a:pt x="f49" y="f50"/>
                          <a:pt x="f51" y="f52"/>
                          <a:pt x="f51" y="f52"/>
                        </a:cubicBezTo>
                        <a:cubicBezTo>
                          <a:pt x="f41" y="f53"/>
                          <a:pt x="f49" y="f54"/>
                          <a:pt x="f49" y="f55"/>
                        </a:cubicBezTo>
                        <a:cubicBezTo>
                          <a:pt x="f56" y="f57"/>
                          <a:pt x="f40" y="f58"/>
                          <a:pt x="f40" y="f58"/>
                        </a:cubicBezTo>
                        <a:cubicBezTo>
                          <a:pt x="f59" y="f60"/>
                          <a:pt x="f47" y="f21"/>
                          <a:pt x="f61" y="f62"/>
                        </a:cubicBezTo>
                        <a:cubicBezTo>
                          <a:pt x="f63" y="f21"/>
                          <a:pt x="f64" y="f65"/>
                          <a:pt x="f66" y="f67"/>
                        </a:cubicBezTo>
                        <a:cubicBezTo>
                          <a:pt x="f68" y="f69"/>
                          <a:pt x="f70" y="f71"/>
                          <a:pt x="f72" y="f27"/>
                        </a:cubicBezTo>
                        <a:cubicBezTo>
                          <a:pt x="f73" y="f74"/>
                          <a:pt x="f75" y="f27"/>
                          <a:pt x="f76" y="f77"/>
                        </a:cubicBezTo>
                        <a:cubicBezTo>
                          <a:pt x="f78" y="f79"/>
                          <a:pt x="f80" y="f81"/>
                          <a:pt x="f80" y="f81"/>
                        </a:cubicBezTo>
                        <a:cubicBezTo>
                          <a:pt x="f82" y="f83"/>
                          <a:pt x="f84" y="f85"/>
                          <a:pt x="f86" y="f87"/>
                        </a:cubicBezTo>
                        <a:cubicBezTo>
                          <a:pt x="f88" y="f71"/>
                          <a:pt x="f89" y="f67"/>
                          <a:pt x="f89" y="f67"/>
                        </a:cubicBezTo>
                        <a:cubicBezTo>
                          <a:pt x="f90" y="f81"/>
                          <a:pt x="f91" y="f92"/>
                          <a:pt x="f93" y="f87"/>
                        </a:cubicBezTo>
                        <a:cubicBezTo>
                          <a:pt x="f94" y="f95"/>
                          <a:pt x="f96" y="f67"/>
                          <a:pt x="f96" y="f67"/>
                        </a:cubicBezTo>
                        <a:cubicBezTo>
                          <a:pt x="f97" y="f98"/>
                          <a:pt x="f99" y="f27"/>
                          <a:pt x="f100" y="f69"/>
                        </a:cubicBezTo>
                        <a:cubicBezTo>
                          <a:pt x="f101" y="f102"/>
                          <a:pt x="f103" y="f104"/>
                          <a:pt x="f105" y="f106"/>
                        </a:cubicBezTo>
                        <a:cubicBezTo>
                          <a:pt x="f107" y="f25"/>
                          <a:pt x="f105" y="f29"/>
                          <a:pt x="f108" y="f109"/>
                        </a:cubicBezTo>
                        <a:cubicBezTo>
                          <a:pt x="f110" y="f111"/>
                          <a:pt x="f112" y="f111"/>
                          <a:pt x="f113" y="f114"/>
                        </a:cubicBezTo>
                        <a:cubicBezTo>
                          <a:pt x="f115" y="f116"/>
                          <a:pt x="f117" y="f118"/>
                          <a:pt x="f119" y="f36"/>
                        </a:cubicBezTo>
                        <a:cubicBezTo>
                          <a:pt x="f120" y="f121"/>
                          <a:pt x="f6" y="f122"/>
                          <a:pt x="f6" y="f122"/>
                        </a:cubicBezTo>
                        <a:cubicBezTo>
                          <a:pt x="f115" y="f40"/>
                          <a:pt x="f123" y="f56"/>
                          <a:pt x="f112" y="f59"/>
                        </a:cubicBezTo>
                        <a:cubicBezTo>
                          <a:pt x="f107" y="f124"/>
                          <a:pt x="f110" y="f125"/>
                          <a:pt x="f103" y="f126"/>
                        </a:cubicBezTo>
                        <a:cubicBezTo>
                          <a:pt x="f127" y="f128"/>
                          <a:pt x="f129" y="f130"/>
                          <a:pt x="f129" y="f130"/>
                        </a:cubicBezTo>
                        <a:cubicBezTo>
                          <a:pt x="f127" y="f131"/>
                          <a:pt x="f103" y="f132"/>
                          <a:pt x="f101" y="f133"/>
                        </a:cubicBezTo>
                        <a:cubicBezTo>
                          <a:pt x="f134" y="f135"/>
                          <a:pt x="f136" y="f137"/>
                          <a:pt x="f136" y="f137"/>
                        </a:cubicBezTo>
                        <a:cubicBezTo>
                          <a:pt x="f138" y="f139"/>
                          <a:pt x="f134" y="f78"/>
                          <a:pt x="f140" y="f141"/>
                        </a:cubicBezTo>
                        <a:cubicBezTo>
                          <a:pt x="f142" y="f143"/>
                          <a:pt x="f144" y="f145"/>
                          <a:pt x="f144" y="f145"/>
                        </a:cubicBezTo>
                        <a:cubicBezTo>
                          <a:pt x="f146" y="f147"/>
                          <a:pt x="f148" y="f149"/>
                          <a:pt x="f150" y="f91"/>
                        </a:cubicBezTo>
                        <a:cubicBezTo>
                          <a:pt x="f94" y="f151"/>
                          <a:pt x="f152" y="f90"/>
                          <a:pt x="f153" y="f154"/>
                        </a:cubicBezTo>
                        <a:cubicBezTo>
                          <a:pt x="f155" y="f156"/>
                          <a:pt x="f157" y="f158"/>
                          <a:pt x="f73" y="f144"/>
                        </a:cubicBezTo>
                        <a:cubicBezTo>
                          <a:pt x="f159" y="f160"/>
                          <a:pt x="f161" y="f162"/>
                          <a:pt x="f163" y="f99"/>
                        </a:cubicBezTo>
                        <a:cubicBezTo>
                          <a:pt x="f164" y="f165"/>
                          <a:pt x="f166" y="f134"/>
                          <a:pt x="f61" y="f129"/>
                        </a:cubicBezTo>
                        <a:cubicBezTo>
                          <a:pt x="f167" y="f168"/>
                          <a:pt x="f169" y="f170"/>
                          <a:pt x="f169" y="f170"/>
                        </a:cubicBezTo>
                        <a:cubicBezTo>
                          <a:pt x="f47" y="f171"/>
                          <a:pt x="f43" y="f172"/>
                          <a:pt x="f173" y="f174"/>
                        </a:cubicBezTo>
                        <a:cubicBezTo>
                          <a:pt x="f175" y="f176"/>
                          <a:pt x="f177" y="f174"/>
                          <a:pt x="f104" y="f120"/>
                        </a:cubicBezTo>
                        <a:cubicBezTo>
                          <a:pt x="f178" y="f115"/>
                          <a:pt x="f74" y="f115"/>
                          <a:pt x="f71" y="f123"/>
                        </a:cubicBezTo>
                        <a:cubicBezTo>
                          <a:pt x="f65" y="f115"/>
                          <a:pt x="f179" y="f119"/>
                          <a:pt x="f58" y="f120"/>
                        </a:cubicBezTo>
                        <a:cubicBezTo>
                          <a:pt x="f180" y="f120"/>
                          <a:pt x="f181" y="f6"/>
                          <a:pt x="f181" y="f6"/>
                        </a:cubicBezTo>
                        <a:cubicBezTo>
                          <a:pt x="f182" y="f183"/>
                          <a:pt x="f184" y="f171"/>
                          <a:pt x="f185" y="f129"/>
                        </a:cubicBezTo>
                        <a:cubicBezTo>
                          <a:pt x="f181" y="f186"/>
                          <a:pt x="f187" y="f186"/>
                          <a:pt x="f187" y="f186"/>
                        </a:cubicBezTo>
                        <a:cubicBezTo>
                          <a:pt x="f188" y="f189"/>
                          <a:pt x="f181" y="f140"/>
                          <a:pt x="f190" y="f191"/>
                        </a:cubicBezTo>
                        <a:cubicBezTo>
                          <a:pt x="f192" y="f193"/>
                          <a:pt x="f194" y="f195"/>
                          <a:pt x="f44" y="f196"/>
                        </a:cubicBezTo>
                        <a:cubicBezTo>
                          <a:pt x="f197" y="f198"/>
                          <a:pt x="f9" y="f199"/>
                          <a:pt x="f39" y="f200"/>
                        </a:cubicBezTo>
                        <a:cubicBezTo>
                          <a:pt x="f201" y="f202"/>
                          <a:pt x="f203" y="f204"/>
                          <a:pt x="f205" y="f206"/>
                        </a:cubicBezTo>
                        <a:cubicBezTo>
                          <a:pt x="f207" y="f158"/>
                          <a:pt x="f208" y="f96"/>
                          <a:pt x="f209" y="f210"/>
                        </a:cubicBezTo>
                        <a:cubicBezTo>
                          <a:pt x="f211" y="f150"/>
                          <a:pt x="f212" y="f213"/>
                          <a:pt x="f212" y="f213"/>
                        </a:cubicBezTo>
                        <a:cubicBezTo>
                          <a:pt x="f214" y="f96"/>
                          <a:pt x="f214" y="f158"/>
                          <a:pt x="f215" y="f196"/>
                        </a:cubicBezTo>
                        <a:cubicBezTo>
                          <a:pt x="f216" y="f217"/>
                          <a:pt x="f218" y="f219"/>
                          <a:pt x="f220" y="f221"/>
                        </a:cubicBezTo>
                        <a:cubicBezTo>
                          <a:pt x="f8" y="f222"/>
                          <a:pt x="f223" y="f224"/>
                          <a:pt x="f223" y="f224"/>
                        </a:cubicBezTo>
                        <a:cubicBezTo>
                          <a:pt x="f10" y="f225"/>
                          <a:pt x="f10" y="f226"/>
                          <a:pt x="f227" y="f163"/>
                        </a:cubicBezTo>
                        <a:cubicBezTo>
                          <a:pt x="f228" y="f164"/>
                          <a:pt x="f229" y="f166"/>
                          <a:pt x="f215" y="f230"/>
                        </a:cubicBezTo>
                        <a:cubicBezTo>
                          <a:pt x="f229" y="f231"/>
                          <a:pt x="f232" y="f233"/>
                          <a:pt x="f227" y="f234"/>
                        </a:cubicBezTo>
                        <a:cubicBezTo>
                          <a:pt x="f235" y="f49"/>
                          <a:pt x="f227" y="f236"/>
                          <a:pt x="f237" y="f238"/>
                        </a:cubicBezTo>
                        <a:cubicBezTo>
                          <a:pt x="f239" y="f240"/>
                          <a:pt x="f241" y="f121"/>
                          <a:pt x="f242" y="f243"/>
                        </a:cubicBezTo>
                        <a:cubicBezTo>
                          <a:pt x="f244" y="f114"/>
                          <a:pt x="f245" y="f118"/>
                          <a:pt x="f246" y="f247"/>
                        </a:cubicBezTo>
                        <a:cubicBezTo>
                          <a:pt x="f248" y="f249"/>
                          <a:pt x="f250" y="f25"/>
                          <a:pt x="f251" y="f109"/>
                        </a:cubicBezTo>
                        <a:cubicBezTo>
                          <a:pt x="f252" y="f253"/>
                          <a:pt x="f254" y="f29"/>
                          <a:pt x="f255" y="f256"/>
                        </a:cubicBezTo>
                        <a:cubicBezTo>
                          <a:pt x="f257" y="f258"/>
                          <a:pt x="f259" y="f256"/>
                          <a:pt x="f260" y="f114"/>
                        </a:cubicBezTo>
                        <a:cubicBezTo>
                          <a:pt x="f7" y="f177"/>
                          <a:pt x="f261" y="f262"/>
                          <a:pt x="f255" y="f263"/>
                        </a:cubicBezTo>
                        <a:cubicBezTo>
                          <a:pt x="f264" y="f265"/>
                          <a:pt x="f266" y="f267"/>
                          <a:pt x="f268" y="f265"/>
                        </a:cubicBezTo>
                        <a:cubicBezTo>
                          <a:pt x="f269" y="f2"/>
                          <a:pt x="f270" y="f271"/>
                          <a:pt x="f272" y="f55"/>
                        </a:cubicBezTo>
                        <a:cubicBezTo>
                          <a:pt x="f273" y="f274"/>
                          <a:pt x="f275" y="f274"/>
                          <a:pt x="f242" y="f276"/>
                        </a:cubicBezTo>
                        <a:cubicBezTo>
                          <a:pt x="f277" y="f278"/>
                          <a:pt x="f279" y="f280"/>
                          <a:pt x="f281" y="f46"/>
                        </a:cubicBezTo>
                        <a:cubicBezTo>
                          <a:pt x="f282" y="f283"/>
                          <a:pt x="f284" y="f285"/>
                          <a:pt x="f286" y="f203"/>
                        </a:cubicBezTo>
                        <a:cubicBezTo>
                          <a:pt x="f287" y="f288"/>
                          <a:pt x="f289" y="f290"/>
                          <a:pt x="f291" y="f292"/>
                        </a:cubicBezTo>
                        <a:cubicBezTo>
                          <a:pt x="f293" y="f19"/>
                          <a:pt x="f10" y="f294"/>
                          <a:pt x="f10" y="f294"/>
                        </a:cubicBezTo>
                        <a:cubicBezTo>
                          <a:pt x="f220" y="f211"/>
                          <a:pt x="f215" y="f295"/>
                          <a:pt x="f296" y="f8"/>
                        </a:cubicBez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7" name="Freeform 57">
                    <a:extLst>
                      <a:ext uri="{FF2B5EF4-FFF2-40B4-BE49-F238E27FC236}">
                        <a16:creationId xmlns:a16="http://schemas.microsoft.com/office/drawing/2014/main" id="{A5E8B10C-071B-B41D-425E-7EE653363759}"/>
                      </a:ext>
                    </a:extLst>
                  </p:cNvPr>
                  <p:cNvSpPr/>
                  <p:nvPr/>
                </p:nvSpPr>
                <p:spPr>
                  <a:xfrm>
                    <a:off x="2163763" y="493711"/>
                    <a:ext cx="258766" cy="350836"/>
                  </a:xfrm>
                  <a:custGeom>
                    <a:avLst/>
                    <a:gdLst>
                      <a:gd name="f0" fmla="val 10800000"/>
                      <a:gd name="f1" fmla="val 5400000"/>
                      <a:gd name="f2" fmla="val 180"/>
                      <a:gd name="f3" fmla="val w"/>
                      <a:gd name="f4" fmla="val h"/>
                      <a:gd name="f5" fmla="val 0"/>
                      <a:gd name="f6" fmla="val 257"/>
                      <a:gd name="f7" fmla="val 347"/>
                      <a:gd name="f8" fmla="val 243"/>
                      <a:gd name="f9" fmla="val 233"/>
                      <a:gd name="f10" fmla="val 301"/>
                      <a:gd name="f11" fmla="val 217"/>
                      <a:gd name="f12" fmla="val 288"/>
                      <a:gd name="f13" fmla="val 215"/>
                      <a:gd name="f14" fmla="val 269"/>
                      <a:gd name="f15" fmla="val 209"/>
                      <a:gd name="f16" fmla="val 254"/>
                      <a:gd name="f17" fmla="val 229"/>
                      <a:gd name="f18" fmla="val 207"/>
                      <a:gd name="f19" fmla="val 214"/>
                      <a:gd name="f20" fmla="val 228"/>
                      <a:gd name="f21" fmla="val 202"/>
                      <a:gd name="f22" fmla="val 197"/>
                      <a:gd name="f23" fmla="val 136"/>
                      <a:gd name="f24" fmla="val 119"/>
                      <a:gd name="f25" fmla="val 13"/>
                      <a:gd name="f26" fmla="val 54"/>
                      <a:gd name="f27" fmla="val 96"/>
                      <a:gd name="f28" fmla="val 36"/>
                      <a:gd name="f29" fmla="val 106"/>
                      <a:gd name="f30" fmla="val 57"/>
                      <a:gd name="f31" fmla="val 97"/>
                      <a:gd name="f32" fmla="val 32"/>
                      <a:gd name="f33" fmla="val 98"/>
                      <a:gd name="f34" fmla="val 27"/>
                      <a:gd name="f35" fmla="val 99"/>
                      <a:gd name="f36" fmla="val 16"/>
                      <a:gd name="f37" fmla="val 102"/>
                      <a:gd name="f38" fmla="val 149"/>
                      <a:gd name="f39" fmla="val 93"/>
                      <a:gd name="f40" fmla="val 346"/>
                      <a:gd name="f41" fmla="+- 0 0 -90"/>
                      <a:gd name="f42" fmla="*/ f3 1 257"/>
                      <a:gd name="f43" fmla="*/ f4 1 347"/>
                      <a:gd name="f44" fmla="val f5"/>
                      <a:gd name="f45" fmla="val f6"/>
                      <a:gd name="f46" fmla="val f7"/>
                      <a:gd name="f47" fmla="*/ f41 f0 1"/>
                      <a:gd name="f48" fmla="+- f46 0 f44"/>
                      <a:gd name="f49" fmla="+- f45 0 f44"/>
                      <a:gd name="f50" fmla="*/ f47 1 f2"/>
                      <a:gd name="f51" fmla="*/ f49 1 257"/>
                      <a:gd name="f52" fmla="*/ f48 1 347"/>
                      <a:gd name="f53" fmla="*/ 1 f49 1"/>
                      <a:gd name="f54" fmla="*/ 1 f48 1"/>
                      <a:gd name="f55" fmla="*/ 0 f49 1"/>
                      <a:gd name="f56" fmla="+- f50 0 f1"/>
                      <a:gd name="f57" fmla="*/ f53 1 257"/>
                      <a:gd name="f58" fmla="*/ f54 1 347"/>
                      <a:gd name="f59" fmla="*/ f55 1 257"/>
                      <a:gd name="f60" fmla="*/ 0 1 f51"/>
                      <a:gd name="f61" fmla="*/ f45 1 f51"/>
                      <a:gd name="f62" fmla="*/ 0 1 f52"/>
                      <a:gd name="f63" fmla="*/ f46 1 f52"/>
                      <a:gd name="f64" fmla="*/ f57 1 f51"/>
                      <a:gd name="f65" fmla="*/ f58 1 f52"/>
                      <a:gd name="f66" fmla="*/ f59 1 f51"/>
                      <a:gd name="f67" fmla="*/ f60 f42 1"/>
                      <a:gd name="f68" fmla="*/ f61 f42 1"/>
                      <a:gd name="f69" fmla="*/ f63 f43 1"/>
                      <a:gd name="f70" fmla="*/ f62 f43 1"/>
                      <a:gd name="f71" fmla="*/ f64 f42 1"/>
                      <a:gd name="f72" fmla="*/ f65 f43 1"/>
                      <a:gd name="f73" fmla="*/ f66 f42 1"/>
                    </a:gdLst>
                    <a:ahLst/>
                    <a:cxnLst>
                      <a:cxn ang="3cd4">
                        <a:pos x="hc" y="t"/>
                      </a:cxn>
                      <a:cxn ang="0">
                        <a:pos x="r" y="vc"/>
                      </a:cxn>
                      <a:cxn ang="cd4">
                        <a:pos x="hc" y="b"/>
                      </a:cxn>
                      <a:cxn ang="cd2">
                        <a:pos x="l" y="vc"/>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3" y="f72"/>
                      </a:cxn>
                      <a:cxn ang="f56">
                        <a:pos x="f71" y="f72"/>
                      </a:cxn>
                      <a:cxn ang="f56">
                        <a:pos x="f71" y="f72"/>
                      </a:cxn>
                    </a:cxnLst>
                    <a:rect l="f67" t="f70" r="f68" b="f69"/>
                    <a:pathLst>
                      <a:path w="257" h="347">
                        <a:moveTo>
                          <a:pt x="f8" y="f7"/>
                        </a:moveTo>
                        <a:lnTo>
                          <a:pt x="f9" y="f10"/>
                        </a:lnTo>
                        <a:lnTo>
                          <a:pt x="f11" y="f12"/>
                        </a:lnTo>
                        <a:lnTo>
                          <a:pt x="f13" y="f14"/>
                        </a:lnTo>
                        <a:lnTo>
                          <a:pt x="f15" y="f16"/>
                        </a:lnTo>
                        <a:lnTo>
                          <a:pt x="f15" y="f17"/>
                        </a:lnTo>
                        <a:lnTo>
                          <a:pt x="f18" y="f19"/>
                        </a:lnTo>
                        <a:lnTo>
                          <a:pt x="f20" y="f21"/>
                        </a:lnTo>
                        <a:lnTo>
                          <a:pt x="f6" y="f22"/>
                        </a:lnTo>
                        <a:lnTo>
                          <a:pt x="f6" y="f23"/>
                        </a:lnTo>
                        <a:cubicBezTo>
                          <a:pt x="f15" y="f24"/>
                          <a:pt x="f25" y="f5"/>
                          <a:pt x="f26" y="f27"/>
                        </a:cubicBezTo>
                        <a:cubicBezTo>
                          <a:pt x="f28" y="f29"/>
                          <a:pt x="f30" y="f31"/>
                          <a:pt x="f32" y="f33"/>
                        </a:cubicBezTo>
                        <a:cubicBezTo>
                          <a:pt x="f34" y="f35"/>
                          <a:pt x="f36" y="f37"/>
                          <a:pt x="f36" y="f37"/>
                        </a:cubicBezTo>
                        <a:lnTo>
                          <a:pt x="f5" y="f38"/>
                        </a:lnTo>
                        <a:lnTo>
                          <a:pt x="f39" y="f40"/>
                        </a:lnTo>
                        <a:lnTo>
                          <a:pt x="f8" y="f7"/>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8" name="Freeform 58">
                    <a:extLst>
                      <a:ext uri="{FF2B5EF4-FFF2-40B4-BE49-F238E27FC236}">
                        <a16:creationId xmlns:a16="http://schemas.microsoft.com/office/drawing/2014/main" id="{CCD30795-D0BE-61F0-BC75-AE1F06D44AC3}"/>
                      </a:ext>
                    </a:extLst>
                  </p:cNvPr>
                  <p:cNvSpPr/>
                  <p:nvPr/>
                </p:nvSpPr>
                <p:spPr>
                  <a:xfrm>
                    <a:off x="2619371" y="754059"/>
                    <a:ext cx="11109" cy="19046"/>
                  </a:xfrm>
                  <a:custGeom>
                    <a:avLst/>
                    <a:gdLst>
                      <a:gd name="f0" fmla="val 10800000"/>
                      <a:gd name="f1" fmla="val 5400000"/>
                      <a:gd name="f2" fmla="val 180"/>
                      <a:gd name="f3" fmla="val w"/>
                      <a:gd name="f4" fmla="val h"/>
                      <a:gd name="f5" fmla="val 0"/>
                      <a:gd name="f6" fmla="val 19"/>
                      <a:gd name="f7" fmla="val 37"/>
                      <a:gd name="f8" fmla="val 7"/>
                      <a:gd name="f9" fmla="val 25"/>
                      <a:gd name="f10" fmla="val 4"/>
                      <a:gd name="f11" fmla="val 12"/>
                      <a:gd name="f12" fmla="val 21"/>
                      <a:gd name="f13" fmla="val 14"/>
                      <a:gd name="f14" fmla="val 18"/>
                      <a:gd name="f15" fmla="val 36"/>
                      <a:gd name="f16" fmla="+- 0 0 -90"/>
                      <a:gd name="f17" fmla="*/ f3 1 19"/>
                      <a:gd name="f18" fmla="*/ f4 1 37"/>
                      <a:gd name="f19" fmla="val f5"/>
                      <a:gd name="f20" fmla="val f6"/>
                      <a:gd name="f21" fmla="val f7"/>
                      <a:gd name="f22" fmla="*/ f16 f0 1"/>
                      <a:gd name="f23" fmla="+- f21 0 f19"/>
                      <a:gd name="f24" fmla="+- f20 0 f19"/>
                      <a:gd name="f25" fmla="*/ f22 1 f2"/>
                      <a:gd name="f26" fmla="*/ f24 1 19"/>
                      <a:gd name="f27" fmla="*/ f23 1 37"/>
                      <a:gd name="f28" fmla="*/ 0 f24 1"/>
                      <a:gd name="f29" fmla="*/ 0 f23 1"/>
                      <a:gd name="f30" fmla="+- f25 0 f1"/>
                      <a:gd name="f31" fmla="*/ f28 1 19"/>
                      <a:gd name="f32" fmla="*/ f29 1 37"/>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Lst>
                    <a:rect l="f39" t="f42" r="f40" b="f41"/>
                    <a:pathLst>
                      <a:path w="19" h="37">
                        <a:moveTo>
                          <a:pt x="f8" y="f9"/>
                        </a:moveTo>
                        <a:cubicBezTo>
                          <a:pt x="f5" y="f10"/>
                          <a:pt x="f11" y="f5"/>
                          <a:pt x="f6" y="f12"/>
                        </a:cubicBezTo>
                        <a:cubicBezTo>
                          <a:pt x="f13" y="f7"/>
                          <a:pt x="f14" y="f1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59" name="Freeform 59">
                    <a:extLst>
                      <a:ext uri="{FF2B5EF4-FFF2-40B4-BE49-F238E27FC236}">
                        <a16:creationId xmlns:a16="http://schemas.microsoft.com/office/drawing/2014/main" id="{E0BF2C3C-3A74-44D7-06A3-F694A05492B3}"/>
                      </a:ext>
                    </a:extLst>
                  </p:cNvPr>
                  <p:cNvSpPr/>
                  <p:nvPr/>
                </p:nvSpPr>
                <p:spPr>
                  <a:xfrm>
                    <a:off x="2605089" y="573091"/>
                    <a:ext cx="14292" cy="11109"/>
                  </a:xfrm>
                  <a:custGeom>
                    <a:avLst/>
                    <a:gdLst>
                      <a:gd name="f0" fmla="val 10800000"/>
                      <a:gd name="f1" fmla="val 5400000"/>
                      <a:gd name="f2" fmla="val 180"/>
                      <a:gd name="f3" fmla="val w"/>
                      <a:gd name="f4" fmla="val h"/>
                      <a:gd name="f5" fmla="val 0"/>
                      <a:gd name="f6" fmla="val 22"/>
                      <a:gd name="f7" fmla="val 20"/>
                      <a:gd name="f8" fmla="val 12"/>
                      <a:gd name="f9" fmla="val 13"/>
                      <a:gd name="f10" fmla="val 8"/>
                      <a:gd name="f11" fmla="val 16"/>
                      <a:gd name="f12" fmla="val 18"/>
                      <a:gd name="f13" fmla="val 17"/>
                      <a:gd name="f14" fmla="val 3"/>
                      <a:gd name="f15" fmla="val 5"/>
                      <a:gd name="f16" fmla="val 6"/>
                      <a:gd name="f17" fmla="+- 0 0 -90"/>
                      <a:gd name="f18" fmla="*/ f3 1 22"/>
                      <a:gd name="f19" fmla="*/ f4 1 20"/>
                      <a:gd name="f20" fmla="val f5"/>
                      <a:gd name="f21" fmla="val f6"/>
                      <a:gd name="f22" fmla="val f7"/>
                      <a:gd name="f23" fmla="*/ f17 f0 1"/>
                      <a:gd name="f24" fmla="+- f22 0 f20"/>
                      <a:gd name="f25" fmla="+- f21 0 f20"/>
                      <a:gd name="f26" fmla="*/ f23 1 f2"/>
                      <a:gd name="f27" fmla="*/ f25 1 22"/>
                      <a:gd name="f28" fmla="*/ f24 1 20"/>
                      <a:gd name="f29" fmla="*/ 0 f25 1"/>
                      <a:gd name="f30" fmla="*/ 0 f24 1"/>
                      <a:gd name="f31" fmla="+- f26 0 f1"/>
                      <a:gd name="f32" fmla="*/ f29 1 22"/>
                      <a:gd name="f33" fmla="*/ f30 1 20"/>
                      <a:gd name="f34" fmla="*/ 0 1 f27"/>
                      <a:gd name="f35" fmla="*/ f21 1 f27"/>
                      <a:gd name="f36" fmla="*/ 0 1 f28"/>
                      <a:gd name="f37" fmla="*/ f22 1 f28"/>
                      <a:gd name="f38" fmla="*/ f32 1 f27"/>
                      <a:gd name="f39" fmla="*/ f33 1 f28"/>
                      <a:gd name="f40" fmla="*/ f34 f18 1"/>
                      <a:gd name="f41" fmla="*/ f35 f18 1"/>
                      <a:gd name="f42" fmla="*/ f37 f19 1"/>
                      <a:gd name="f43" fmla="*/ f36 f19 1"/>
                      <a:gd name="f44" fmla="*/ f38 f18 1"/>
                      <a:gd name="f45" fmla="*/ f39 f19 1"/>
                    </a:gdLst>
                    <a:ahLst/>
                    <a:cxnLst>
                      <a:cxn ang="3cd4">
                        <a:pos x="hc" y="t"/>
                      </a:cxn>
                      <a:cxn ang="0">
                        <a:pos x="r" y="vc"/>
                      </a:cxn>
                      <a:cxn ang="cd4">
                        <a:pos x="hc" y="b"/>
                      </a:cxn>
                      <a:cxn ang="cd2">
                        <a:pos x="l" y="vc"/>
                      </a:cxn>
                      <a:cxn ang="f31">
                        <a:pos x="f44" y="f45"/>
                      </a:cxn>
                      <a:cxn ang="f31">
                        <a:pos x="f44" y="f45"/>
                      </a:cxn>
                      <a:cxn ang="f31">
                        <a:pos x="f44" y="f45"/>
                      </a:cxn>
                      <a:cxn ang="f31">
                        <a:pos x="f44" y="f45"/>
                      </a:cxn>
                      <a:cxn ang="f31">
                        <a:pos x="f44" y="f45"/>
                      </a:cxn>
                    </a:cxnLst>
                    <a:rect l="f40" t="f43" r="f41" b="f42"/>
                    <a:pathLst>
                      <a:path w="22" h="20">
                        <a:moveTo>
                          <a:pt x="f8" y="f8"/>
                        </a:moveTo>
                        <a:cubicBezTo>
                          <a:pt x="f9" y="f10"/>
                          <a:pt x="f8" y="f5"/>
                          <a:pt x="f11" y="f5"/>
                        </a:cubicBezTo>
                        <a:cubicBezTo>
                          <a:pt x="f7" y="f5"/>
                          <a:pt x="f6" y="f10"/>
                          <a:pt x="f7" y="f8"/>
                        </a:cubicBezTo>
                        <a:cubicBezTo>
                          <a:pt x="f12" y="f11"/>
                          <a:pt x="f8" y="f13"/>
                          <a:pt x="f10" y="f7"/>
                        </a:cubicBezTo>
                        <a:cubicBezTo>
                          <a:pt x="f14" y="f15"/>
                          <a:pt x="f5" y="f16"/>
                          <a:pt x="f8"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0" name="Freeform 60">
                    <a:extLst>
                      <a:ext uri="{FF2B5EF4-FFF2-40B4-BE49-F238E27FC236}">
                        <a16:creationId xmlns:a16="http://schemas.microsoft.com/office/drawing/2014/main" id="{93A6234C-B27F-069E-E287-3C5788CAF542}"/>
                      </a:ext>
                    </a:extLst>
                  </p:cNvPr>
                  <p:cNvSpPr/>
                  <p:nvPr/>
                </p:nvSpPr>
                <p:spPr>
                  <a:xfrm>
                    <a:off x="1978030" y="350836"/>
                    <a:ext cx="39684" cy="15873"/>
                  </a:xfrm>
                  <a:custGeom>
                    <a:avLst/>
                    <a:gdLst>
                      <a:gd name="f0" fmla="val 10800000"/>
                      <a:gd name="f1" fmla="val 5400000"/>
                      <a:gd name="f2" fmla="val 180"/>
                      <a:gd name="f3" fmla="val w"/>
                      <a:gd name="f4" fmla="val h"/>
                      <a:gd name="f5" fmla="val 0"/>
                      <a:gd name="f6" fmla="val 57"/>
                      <a:gd name="f7" fmla="val 30"/>
                      <a:gd name="f8" fmla="val 24"/>
                      <a:gd name="f9" fmla="val 18"/>
                      <a:gd name="f10" fmla="val 10"/>
                      <a:gd name="f11" fmla="val 9"/>
                      <a:gd name="f12" fmla="val 32"/>
                      <a:gd name="f13" fmla="val 6"/>
                      <a:gd name="f14" fmla="val 46"/>
                      <a:gd name="f15" fmla="val 15"/>
                      <a:gd name="f16" fmla="val 23"/>
                      <a:gd name="f17" fmla="val 36"/>
                      <a:gd name="f18" fmla="val 21"/>
                      <a:gd name="f19" fmla="val 25"/>
                      <a:gd name="f20" fmla="+- 0 0 -90"/>
                      <a:gd name="f21" fmla="*/ f3 1 57"/>
                      <a:gd name="f22" fmla="*/ f4 1 30"/>
                      <a:gd name="f23" fmla="val f5"/>
                      <a:gd name="f24" fmla="val f6"/>
                      <a:gd name="f25" fmla="val f7"/>
                      <a:gd name="f26" fmla="*/ f20 f0 1"/>
                      <a:gd name="f27" fmla="+- f25 0 f23"/>
                      <a:gd name="f28" fmla="+- f24 0 f23"/>
                      <a:gd name="f29" fmla="*/ f26 1 f2"/>
                      <a:gd name="f30" fmla="*/ f28 1 57"/>
                      <a:gd name="f31" fmla="*/ f27 1 30"/>
                      <a:gd name="f32" fmla="*/ 0 f28 1"/>
                      <a:gd name="f33" fmla="*/ 0 f27 1"/>
                      <a:gd name="f34" fmla="+- f29 0 f1"/>
                      <a:gd name="f35" fmla="*/ f32 1 57"/>
                      <a:gd name="f36" fmla="*/ f33 1 30"/>
                      <a:gd name="f37" fmla="*/ 0 1 f30"/>
                      <a:gd name="f38" fmla="*/ f24 1 f30"/>
                      <a:gd name="f39" fmla="*/ 0 1 f31"/>
                      <a:gd name="f40" fmla="*/ f25 1 f31"/>
                      <a:gd name="f41" fmla="*/ f35 1 f30"/>
                      <a:gd name="f42" fmla="*/ f36 1 f31"/>
                      <a:gd name="f43" fmla="*/ f37 f21 1"/>
                      <a:gd name="f44" fmla="*/ f38 f21 1"/>
                      <a:gd name="f45" fmla="*/ f40 f22 1"/>
                      <a:gd name="f46" fmla="*/ f39 f22 1"/>
                      <a:gd name="f47" fmla="*/ f41 f21 1"/>
                      <a:gd name="f48" fmla="*/ f42 f22 1"/>
                    </a:gdLst>
                    <a:ahLst/>
                    <a:cxnLst>
                      <a:cxn ang="3cd4">
                        <a:pos x="hc" y="t"/>
                      </a:cxn>
                      <a:cxn ang="0">
                        <a:pos x="r" y="vc"/>
                      </a:cxn>
                      <a:cxn ang="cd4">
                        <a:pos x="hc" y="b"/>
                      </a:cxn>
                      <a:cxn ang="cd2">
                        <a:pos x="l" y="vc"/>
                      </a:cxn>
                      <a:cxn ang="f34">
                        <a:pos x="f47" y="f48"/>
                      </a:cxn>
                      <a:cxn ang="f34">
                        <a:pos x="f47" y="f48"/>
                      </a:cxn>
                      <a:cxn ang="f34">
                        <a:pos x="f47" y="f48"/>
                      </a:cxn>
                      <a:cxn ang="f34">
                        <a:pos x="f47" y="f48"/>
                      </a:cxn>
                    </a:cxnLst>
                    <a:rect l="f43" t="f46" r="f44" b="f45"/>
                    <a:pathLst>
                      <a:path w="57" h="30">
                        <a:moveTo>
                          <a:pt x="f8" y="f9"/>
                        </a:moveTo>
                        <a:cubicBezTo>
                          <a:pt x="f5" y="f10"/>
                          <a:pt x="f11" y="f5"/>
                          <a:pt x="f12" y="f13"/>
                        </a:cubicBezTo>
                        <a:cubicBezTo>
                          <a:pt x="f14" y="f15"/>
                          <a:pt x="f6" y="f16"/>
                          <a:pt x="f17" y="f7"/>
                        </a:cubicBezTo>
                        <a:cubicBezTo>
                          <a:pt x="f18" y="f19"/>
                          <a:pt x="f8"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1" name="Freeform 61">
                    <a:extLst>
                      <a:ext uri="{FF2B5EF4-FFF2-40B4-BE49-F238E27FC236}">
                        <a16:creationId xmlns:a16="http://schemas.microsoft.com/office/drawing/2014/main" id="{3C55C0C3-E7D5-5DD9-5629-CFC71F6AF452}"/>
                      </a:ext>
                    </a:extLst>
                  </p:cNvPr>
                  <p:cNvSpPr/>
                  <p:nvPr/>
                </p:nvSpPr>
                <p:spPr>
                  <a:xfrm>
                    <a:off x="2457450" y="204789"/>
                    <a:ext cx="468309" cy="369883"/>
                  </a:xfrm>
                  <a:custGeom>
                    <a:avLst/>
                    <a:gdLst>
                      <a:gd name="f0" fmla="val 10800000"/>
                      <a:gd name="f1" fmla="val 5400000"/>
                      <a:gd name="f2" fmla="val 360"/>
                      <a:gd name="f3" fmla="val 180"/>
                      <a:gd name="f4" fmla="val w"/>
                      <a:gd name="f5" fmla="val h"/>
                      <a:gd name="f6" fmla="val 0"/>
                      <a:gd name="f7" fmla="val 693"/>
                      <a:gd name="f8" fmla="val 696"/>
                      <a:gd name="f9" fmla="val 541"/>
                      <a:gd name="f10" fmla="val 460"/>
                      <a:gd name="f11" fmla="val 473"/>
                      <a:gd name="f12" fmla="val 464"/>
                      <a:gd name="f13" fmla="val 441"/>
                      <a:gd name="f14" fmla="val 452"/>
                      <a:gd name="f15" fmla="val 393"/>
                      <a:gd name="f16" fmla="val 365"/>
                      <a:gd name="f17" fmla="val 448"/>
                      <a:gd name="f18" fmla="val 444"/>
                      <a:gd name="f19" fmla="val 337"/>
                      <a:gd name="f20" fmla="val 436"/>
                      <a:gd name="f21" fmla="val 336"/>
                      <a:gd name="f22" fmla="val 432"/>
                      <a:gd name="f23" fmla="val 330"/>
                      <a:gd name="f24" fmla="val 413"/>
                      <a:gd name="f25" fmla="val 325"/>
                      <a:gd name="f26" fmla="val 412"/>
                      <a:gd name="f27" fmla="val 317"/>
                      <a:gd name="f28" fmla="val 411"/>
                      <a:gd name="f29" fmla="val 301"/>
                      <a:gd name="f30" fmla="val 420"/>
                      <a:gd name="f31" fmla="val 289"/>
                      <a:gd name="f32" fmla="val 277"/>
                      <a:gd name="f33" fmla="val 408"/>
                      <a:gd name="f34" fmla="val 265"/>
                      <a:gd name="f35" fmla="val 400"/>
                      <a:gd name="f36" fmla="val 252"/>
                      <a:gd name="f37" fmla="val 380"/>
                      <a:gd name="f38" fmla="val 256"/>
                      <a:gd name="f39" fmla="val 356"/>
                      <a:gd name="f40" fmla="val 233"/>
                      <a:gd name="f41" fmla="val 348"/>
                      <a:gd name="f42" fmla="val 217"/>
                      <a:gd name="f43" fmla="val 372"/>
                      <a:gd name="f44" fmla="val 221"/>
                      <a:gd name="f45" fmla="val 392"/>
                      <a:gd name="f46" fmla="val 237"/>
                      <a:gd name="f47" fmla="val 416"/>
                      <a:gd name="f48" fmla="val 234"/>
                      <a:gd name="f49" fmla="val 428"/>
                      <a:gd name="f50" fmla="val 228"/>
                      <a:gd name="f51" fmla="val 445"/>
                      <a:gd name="f52" fmla="val 247"/>
                      <a:gd name="f53" fmla="val 443"/>
                      <a:gd name="f54" fmla="val 261"/>
                      <a:gd name="f55" fmla="val 258"/>
                      <a:gd name="f56" fmla="val 450"/>
                      <a:gd name="f57" fmla="val 243"/>
                      <a:gd name="f58" fmla="val 475"/>
                      <a:gd name="f59" fmla="val 269"/>
                      <a:gd name="f60" fmla="val 484"/>
                      <a:gd name="f61" fmla="val 479"/>
                      <a:gd name="f62" fmla="val 288"/>
                      <a:gd name="f63" fmla="val 476"/>
                      <a:gd name="f64" fmla="val 293"/>
                      <a:gd name="f65" fmla="val 468"/>
                      <a:gd name="f66" fmla="val 302"/>
                      <a:gd name="f67" fmla="val 454"/>
                      <a:gd name="f68" fmla="val 303"/>
                      <a:gd name="f69" fmla="val 446"/>
                      <a:gd name="f70" fmla="val 315"/>
                      <a:gd name="f71" fmla="val 306"/>
                      <a:gd name="f72" fmla="val 467"/>
                      <a:gd name="f73" fmla="val 321"/>
                      <a:gd name="f74" fmla="val 328"/>
                      <a:gd name="f75" fmla="val 480"/>
                      <a:gd name="f76" fmla="val 345"/>
                      <a:gd name="f77" fmla="val 382"/>
                      <a:gd name="f78" fmla="val 472"/>
                      <a:gd name="f79" fmla="val 347"/>
                      <a:gd name="f80" fmla="val 527"/>
                      <a:gd name="f81" fmla="val 333"/>
                      <a:gd name="f82" fmla="val 536"/>
                      <a:gd name="f83" fmla="val 540"/>
                      <a:gd name="f84" fmla="val 329"/>
                      <a:gd name="f85" fmla="val 545"/>
                      <a:gd name="f86" fmla="val 548"/>
                      <a:gd name="f87" fmla="val 322"/>
                      <a:gd name="f88" fmla="val 551"/>
                      <a:gd name="f89" fmla="val 316"/>
                      <a:gd name="f90" fmla="val 549"/>
                      <a:gd name="f91" fmla="val 313"/>
                      <a:gd name="f92" fmla="val 552"/>
                      <a:gd name="f93" fmla="val 300"/>
                      <a:gd name="f94" fmla="val 565"/>
                      <a:gd name="f95" fmla="val 320"/>
                      <a:gd name="f96" fmla="val 575"/>
                      <a:gd name="f97" fmla="val 584"/>
                      <a:gd name="f98" fmla="val 286"/>
                      <a:gd name="f99" fmla="val 595"/>
                      <a:gd name="f100" fmla="val 272"/>
                      <a:gd name="f101" fmla="val 610"/>
                      <a:gd name="f102" fmla="val 616"/>
                      <a:gd name="f103" fmla="val 254"/>
                      <a:gd name="f104" fmla="val 620"/>
                      <a:gd name="f105" fmla="val 245"/>
                      <a:gd name="f106" fmla="val 621"/>
                      <a:gd name="f107" fmla="val 624"/>
                      <a:gd name="f108" fmla="val 625"/>
                      <a:gd name="f109" fmla="val 225"/>
                      <a:gd name="f110" fmla="val 628"/>
                      <a:gd name="f111" fmla="val 215"/>
                      <a:gd name="f112" fmla="val 659"/>
                      <a:gd name="f113" fmla="val 212"/>
                      <a:gd name="f114" fmla="val 652"/>
                      <a:gd name="f115" fmla="val 173"/>
                      <a:gd name="f116" fmla="val 656"/>
                      <a:gd name="f117" fmla="val 140"/>
                      <a:gd name="f118" fmla="val 667"/>
                      <a:gd name="f119" fmla="val 132"/>
                      <a:gd name="f120" fmla="val 687"/>
                      <a:gd name="f121" fmla="val 97"/>
                      <a:gd name="f122" fmla="val 77"/>
                      <a:gd name="f123" fmla="val 691"/>
                      <a:gd name="f124" fmla="val 75"/>
                      <a:gd name="f125" fmla="val 81"/>
                      <a:gd name="f126" fmla="val 668"/>
                      <a:gd name="f127" fmla="val 646"/>
                      <a:gd name="f128" fmla="val 72"/>
                      <a:gd name="f129" fmla="val 639"/>
                      <a:gd name="f130" fmla="val 73"/>
                      <a:gd name="f131" fmla="val 598"/>
                      <a:gd name="f132" fmla="val 71"/>
                      <a:gd name="f133" fmla="val 587"/>
                      <a:gd name="f134" fmla="val 61"/>
                      <a:gd name="f135" fmla="val 572"/>
                      <a:gd name="f136" fmla="val 58"/>
                      <a:gd name="f137" fmla="val 51"/>
                      <a:gd name="f138" fmla="val 543"/>
                      <a:gd name="f139" fmla="val 45"/>
                      <a:gd name="f140" fmla="val 524"/>
                      <a:gd name="f141" fmla="val 52"/>
                      <a:gd name="f142" fmla="val 502"/>
                      <a:gd name="f143" fmla="val 496"/>
                      <a:gd name="f144" fmla="val 49"/>
                      <a:gd name="f145" fmla="val 46"/>
                      <a:gd name="f146" fmla="val 463"/>
                      <a:gd name="f147" fmla="val 33"/>
                      <a:gd name="f148" fmla="val 42"/>
                      <a:gd name="f149" fmla="val 422"/>
                      <a:gd name="f150" fmla="val 369"/>
                      <a:gd name="f151" fmla="val 48"/>
                      <a:gd name="f152" fmla="val 362"/>
                      <a:gd name="f153" fmla="val 53"/>
                      <a:gd name="f154" fmla="val 344"/>
                      <a:gd name="f155" fmla="val 47"/>
                      <a:gd name="f156" fmla="val 327"/>
                      <a:gd name="f157" fmla="val 308"/>
                      <a:gd name="f158" fmla="val 332"/>
                      <a:gd name="f159" fmla="val 40"/>
                      <a:gd name="f160" fmla="val 353"/>
                      <a:gd name="f161" fmla="val 29"/>
                      <a:gd name="f162" fmla="val 374"/>
                      <a:gd name="f163" fmla="val 17"/>
                      <a:gd name="f164" fmla="val 6"/>
                      <a:gd name="f165" fmla="val 10"/>
                      <a:gd name="f166" fmla="val 340"/>
                      <a:gd name="f167" fmla="val 13"/>
                      <a:gd name="f168" fmla="val 304"/>
                      <a:gd name="f169" fmla="val 44"/>
                      <a:gd name="f170" fmla="val 314"/>
                      <a:gd name="f171" fmla="val 54"/>
                      <a:gd name="f172" fmla="val 280"/>
                      <a:gd name="f173" fmla="val 94"/>
                      <a:gd name="f174" fmla="val 85"/>
                      <a:gd name="f175" fmla="val 242"/>
                      <a:gd name="f176" fmla="val 105"/>
                      <a:gd name="f177" fmla="val 108"/>
                      <a:gd name="f178" fmla="val 220"/>
                      <a:gd name="f179" fmla="val 110"/>
                      <a:gd name="f180" fmla="val 113"/>
                      <a:gd name="f181" fmla="val 204"/>
                      <a:gd name="f182" fmla="val 116"/>
                      <a:gd name="f183" fmla="val 196"/>
                      <a:gd name="f184" fmla="val 89"/>
                      <a:gd name="f185" fmla="val 211"/>
                      <a:gd name="f186" fmla="val 37"/>
                      <a:gd name="f187" fmla="val 207"/>
                      <a:gd name="f188" fmla="val 30"/>
                      <a:gd name="f189" fmla="val 213"/>
                      <a:gd name="f190" fmla="val 25"/>
                      <a:gd name="f191" fmla="val 16"/>
                      <a:gd name="f192" fmla="val 210"/>
                      <a:gd name="f193" fmla="val 1"/>
                      <a:gd name="f194" fmla="val 4"/>
                      <a:gd name="f195" fmla="val 186"/>
                      <a:gd name="f196" fmla="val 174"/>
                      <a:gd name="f197" fmla="val 9"/>
                      <a:gd name="f198" fmla="val 164"/>
                      <a:gd name="f199" fmla="val 155"/>
                      <a:gd name="f200" fmla="val 128"/>
                      <a:gd name="f201" fmla="val 124"/>
                      <a:gd name="f202" fmla="val 131"/>
                      <a:gd name="f203" fmla="val 112"/>
                      <a:gd name="f204" fmla="val 135"/>
                      <a:gd name="f205" fmla="val 87"/>
                      <a:gd name="f206" fmla="val 159"/>
                      <a:gd name="f207" fmla="val 122"/>
                      <a:gd name="f208" fmla="val 197"/>
                      <a:gd name="f209" fmla="val 205"/>
                      <a:gd name="f210" fmla="val 129"/>
                      <a:gd name="f211" fmla="val 127"/>
                      <a:gd name="f212" fmla="val 123"/>
                      <a:gd name="f213" fmla="val 226"/>
                      <a:gd name="f214" fmla="val 147"/>
                      <a:gd name="f215" fmla="val 120"/>
                      <a:gd name="f216" fmla="val 229"/>
                      <a:gd name="f217" fmla="val 64"/>
                      <a:gd name="f218" fmla="val 209"/>
                      <a:gd name="f219" fmla="val 21"/>
                      <a:gd name="f220" fmla="val 240"/>
                      <a:gd name="f221" fmla="val 297"/>
                      <a:gd name="f222" fmla="val 32"/>
                      <a:gd name="f223" fmla="val 373"/>
                      <a:gd name="f224" fmla="val 50"/>
                      <a:gd name="f225" fmla="val 361"/>
                      <a:gd name="f226" fmla="val 357"/>
                      <a:gd name="f227" fmla="val 349"/>
                      <a:gd name="f228" fmla="val 68"/>
                      <a:gd name="f229" fmla="val 318"/>
                      <a:gd name="f230" fmla="val 88"/>
                      <a:gd name="f231" fmla="val 119"/>
                      <a:gd name="f232" fmla="val 323"/>
                      <a:gd name="f233" fmla="val 118"/>
                      <a:gd name="f234" fmla="val 148"/>
                      <a:gd name="f235" fmla="val 157"/>
                      <a:gd name="f236" fmla="val 167"/>
                      <a:gd name="f237" fmla="val 176"/>
                      <a:gd name="f238" fmla="val 358"/>
                      <a:gd name="f239" fmla="val 216"/>
                      <a:gd name="f240" fmla="val 368"/>
                      <a:gd name="f241" fmla="val 214"/>
                      <a:gd name="f242" fmla="val 192"/>
                      <a:gd name="f243" fmla="val 177"/>
                      <a:gd name="f244" fmla="val 162"/>
                      <a:gd name="f245" fmla="val 366"/>
                      <a:gd name="f246" fmla="val 143"/>
                      <a:gd name="f247" fmla="val 133"/>
                      <a:gd name="f248" fmla="val 136"/>
                      <a:gd name="f249" fmla="val 379"/>
                      <a:gd name="f250" fmla="val 376"/>
                      <a:gd name="f251" fmla="val 149"/>
                      <a:gd name="f252" fmla="val 377"/>
                      <a:gd name="f253" fmla="val 156"/>
                      <a:gd name="f254" fmla="val 404"/>
                      <a:gd name="f255" fmla="val 409"/>
                      <a:gd name="f256" fmla="val 417"/>
                      <a:gd name="f257" fmla="val 92"/>
                      <a:gd name="f258" fmla="val 76"/>
                      <a:gd name="f259" fmla="val 453"/>
                      <a:gd name="f260" fmla="val 74"/>
                      <a:gd name="f261" fmla="val 465"/>
                      <a:gd name="f262" fmla="val 477"/>
                      <a:gd name="f263" fmla="val 93"/>
                      <a:gd name="f264" fmla="val 497"/>
                      <a:gd name="f265" fmla="val 512"/>
                      <a:gd name="f266" fmla="val 78"/>
                      <a:gd name="f267" fmla="val 515"/>
                      <a:gd name="f268" fmla="val 509"/>
                      <a:gd name="f269" fmla="val 56"/>
                      <a:gd name="f270" fmla="val 523"/>
                      <a:gd name="f271" fmla="val 517"/>
                      <a:gd name="f272" fmla="val 529"/>
                      <a:gd name="f273" fmla="+- 0 0 -90"/>
                      <a:gd name="f274" fmla="*/ f4 1 693"/>
                      <a:gd name="f275" fmla="*/ f5 1 696"/>
                      <a:gd name="f276" fmla="val f6"/>
                      <a:gd name="f277" fmla="val f7"/>
                      <a:gd name="f278" fmla="val f8"/>
                      <a:gd name="f279" fmla="*/ f273 f0 1"/>
                      <a:gd name="f280" fmla="+- f278 0 f276"/>
                      <a:gd name="f281" fmla="+- f277 0 f276"/>
                      <a:gd name="f282" fmla="*/ f279 1 f3"/>
                      <a:gd name="f283" fmla="*/ f281 1 693"/>
                      <a:gd name="f284" fmla="*/ f280 1 696"/>
                      <a:gd name="f285" fmla="*/ 0 f281 1"/>
                      <a:gd name="f286" fmla="*/ 0 f280 1"/>
                      <a:gd name="f287" fmla="+- f282 0 f1"/>
                      <a:gd name="f288" fmla="*/ f285 1 693"/>
                      <a:gd name="f289" fmla="*/ f286 1 696"/>
                      <a:gd name="f290" fmla="*/ 0 1 f283"/>
                      <a:gd name="f291" fmla="*/ f277 1 f283"/>
                      <a:gd name="f292" fmla="*/ 0 1 f284"/>
                      <a:gd name="f293" fmla="*/ f278 1 f284"/>
                      <a:gd name="f294" fmla="*/ f288 1 f283"/>
                      <a:gd name="f295" fmla="*/ f289 1 f284"/>
                      <a:gd name="f296" fmla="*/ f290 f274 1"/>
                      <a:gd name="f297" fmla="*/ f291 f274 1"/>
                      <a:gd name="f298" fmla="*/ f293 f275 1"/>
                      <a:gd name="f299" fmla="*/ f292 f275 1"/>
                      <a:gd name="f300" fmla="*/ f294 f274 1"/>
                      <a:gd name="f301" fmla="*/ f295 f275 1"/>
                    </a:gdLst>
                    <a:ahLst/>
                    <a:cxnLst>
                      <a:cxn ang="3cd4">
                        <a:pos x="hc" y="t"/>
                      </a:cxn>
                      <a:cxn ang="0">
                        <a:pos x="r" y="vc"/>
                      </a:cxn>
                      <a:cxn ang="cd4">
                        <a:pos x="hc" y="b"/>
                      </a:cxn>
                      <a:cxn ang="cd2">
                        <a:pos x="l" y="vc"/>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Lst>
                    <a:rect l="f296" t="f299" r="f297" b="f298"/>
                    <a:pathLst>
                      <a:path w="693" h="696">
                        <a:moveTo>
                          <a:pt x="f9" y="f10"/>
                        </a:moveTo>
                        <a:lnTo>
                          <a:pt x="f11" y="f12"/>
                        </a:lnTo>
                        <a:lnTo>
                          <a:pt x="f13" y="f14"/>
                        </a:lnTo>
                        <a:lnTo>
                          <a:pt x="f15" y="f14"/>
                        </a:lnTo>
                        <a:cubicBezTo>
                          <a:pt x="f16" y="f17"/>
                          <a:pt x="f2" y="f18"/>
                          <a:pt x="f19" y="f20"/>
                        </a:cubicBezTo>
                        <a:cubicBezTo>
                          <a:pt x="f21" y="f22"/>
                          <a:pt x="f23" y="f24"/>
                          <a:pt x="f25" y="f26"/>
                        </a:cubicBezTo>
                        <a:cubicBezTo>
                          <a:pt x="f27" y="f28"/>
                          <a:pt x="f29" y="f30"/>
                          <a:pt x="f29" y="f30"/>
                        </a:cubicBezTo>
                        <a:cubicBezTo>
                          <a:pt x="f31" y="f26"/>
                          <a:pt x="f32" y="f33"/>
                          <a:pt x="f34" y="f35"/>
                        </a:cubicBezTo>
                        <a:cubicBezTo>
                          <a:pt x="f36" y="f37"/>
                          <a:pt x="f38" y="f39"/>
                          <a:pt x="f40" y="f41"/>
                        </a:cubicBezTo>
                        <a:cubicBezTo>
                          <a:pt x="f42" y="f43"/>
                          <a:pt x="f44" y="f45"/>
                          <a:pt x="f46" y="f47"/>
                        </a:cubicBezTo>
                        <a:cubicBezTo>
                          <a:pt x="f48" y="f49"/>
                          <a:pt x="f50" y="f51"/>
                          <a:pt x="f46" y="f18"/>
                        </a:cubicBezTo>
                        <a:cubicBezTo>
                          <a:pt x="f52" y="f53"/>
                          <a:pt x="f54" y="f49"/>
                          <a:pt x="f54" y="f49"/>
                        </a:cubicBezTo>
                        <a:cubicBezTo>
                          <a:pt x="f55" y="f56"/>
                          <a:pt x="f57" y="f58"/>
                          <a:pt x="f59" y="f60"/>
                        </a:cubicBezTo>
                        <a:cubicBezTo>
                          <a:pt x="f32" y="f61"/>
                          <a:pt x="f62" y="f63"/>
                          <a:pt x="f64" y="f65"/>
                        </a:cubicBezTo>
                        <a:cubicBezTo>
                          <a:pt x="f66" y="f67"/>
                          <a:pt x="f68" y="f69"/>
                          <a:pt x="f27" y="f20"/>
                        </a:cubicBezTo>
                        <a:cubicBezTo>
                          <a:pt x="f70" y="f17"/>
                          <a:pt x="f71" y="f72"/>
                          <a:pt x="f73" y="f63"/>
                        </a:cubicBezTo>
                        <a:cubicBezTo>
                          <a:pt x="f74" y="f75"/>
                          <a:pt x="f76" y="f60"/>
                          <a:pt x="f76" y="f60"/>
                        </a:cubicBezTo>
                        <a:cubicBezTo>
                          <a:pt x="f77" y="f78"/>
                          <a:pt x="f79" y="f80"/>
                          <a:pt x="f81" y="f82"/>
                        </a:cubicBezTo>
                        <a:cubicBezTo>
                          <a:pt x="f23" y="f83"/>
                          <a:pt x="f84" y="f85"/>
                          <a:pt x="f25" y="f86"/>
                        </a:cubicBezTo>
                        <a:cubicBezTo>
                          <a:pt x="f87" y="f88"/>
                          <a:pt x="f89" y="f90"/>
                          <a:pt x="f91" y="f92"/>
                        </a:cubicBezTo>
                        <a:cubicBezTo>
                          <a:pt x="f93" y="f94"/>
                          <a:pt x="f95" y="f96"/>
                          <a:pt x="f64" y="f97"/>
                        </a:cubicBezTo>
                        <a:cubicBezTo>
                          <a:pt x="f98" y="f99"/>
                          <a:pt x="f100" y="f101"/>
                          <a:pt x="f54" y="f102"/>
                        </a:cubicBezTo>
                        <a:cubicBezTo>
                          <a:pt x="f103" y="f104"/>
                          <a:pt x="f105" y="f106"/>
                          <a:pt x="f46" y="f107"/>
                        </a:cubicBezTo>
                        <a:cubicBezTo>
                          <a:pt x="f40" y="f108"/>
                          <a:pt x="f109" y="f110"/>
                          <a:pt x="f109" y="f110"/>
                        </a:cubicBezTo>
                        <a:cubicBezTo>
                          <a:pt x="f111" y="f112"/>
                          <a:pt x="f113" y="f114"/>
                          <a:pt x="f115" y="f116"/>
                        </a:cubicBezTo>
                        <a:cubicBezTo>
                          <a:pt x="f117" y="f118"/>
                          <a:pt x="f119" y="f120"/>
                          <a:pt x="f121" y="f8"/>
                        </a:cubicBezTo>
                        <a:cubicBezTo>
                          <a:pt x="f122" y="f123"/>
                          <a:pt x="f124" y="f120"/>
                          <a:pt x="f125" y="f126"/>
                        </a:cubicBezTo>
                        <a:cubicBezTo>
                          <a:pt x="f122" y="f127"/>
                          <a:pt x="f128" y="f129"/>
                          <a:pt x="f122" y="f102"/>
                        </a:cubicBezTo>
                        <a:cubicBezTo>
                          <a:pt x="f130" y="f131"/>
                          <a:pt x="f132" y="f133"/>
                          <a:pt x="f134" y="f135"/>
                        </a:cubicBezTo>
                        <a:cubicBezTo>
                          <a:pt x="f136" y="f88"/>
                          <a:pt x="f137" y="f138"/>
                          <a:pt x="f139" y="f140"/>
                        </a:cubicBezTo>
                        <a:cubicBezTo>
                          <a:pt x="f141" y="f142"/>
                          <a:pt x="f136" y="f143"/>
                          <a:pt x="f144" y="f78"/>
                        </a:cubicBezTo>
                        <a:cubicBezTo>
                          <a:pt x="f145" y="f146"/>
                          <a:pt x="f147" y="f17"/>
                          <a:pt x="f147" y="f17"/>
                        </a:cubicBezTo>
                        <a:cubicBezTo>
                          <a:pt x="f148" y="f149"/>
                          <a:pt x="f148" y="f33"/>
                          <a:pt x="f147" y="f37"/>
                        </a:cubicBezTo>
                        <a:cubicBezTo>
                          <a:pt x="f144" y="f150"/>
                          <a:pt x="f151" y="f152"/>
                          <a:pt x="f153" y="f154"/>
                        </a:cubicBezTo>
                        <a:cubicBezTo>
                          <a:pt x="f155" y="f156"/>
                          <a:pt x="f144" y="f157"/>
                          <a:pt x="f147" y="f158"/>
                        </a:cubicBezTo>
                        <a:cubicBezTo>
                          <a:pt x="f159" y="f160"/>
                          <a:pt x="f161" y="f162"/>
                          <a:pt x="f163" y="f45"/>
                        </a:cubicBezTo>
                        <a:cubicBezTo>
                          <a:pt x="f164" y="f2"/>
                          <a:pt x="f165" y="f166"/>
                          <a:pt x="f167" y="f168"/>
                        </a:cubicBezTo>
                        <a:cubicBezTo>
                          <a:pt x="f169" y="f170"/>
                          <a:pt x="f171" y="f31"/>
                          <a:pt x="f125" y="f172"/>
                        </a:cubicBezTo>
                        <a:cubicBezTo>
                          <a:pt x="f173" y="f54"/>
                          <a:pt x="f174" y="f175"/>
                          <a:pt x="f176" y="f50"/>
                        </a:cubicBezTo>
                        <a:cubicBezTo>
                          <a:pt x="f177" y="f178"/>
                          <a:pt x="f179" y="f113"/>
                          <a:pt x="f180" y="f181"/>
                        </a:cubicBezTo>
                        <a:cubicBezTo>
                          <a:pt x="f182" y="f183"/>
                          <a:pt x="f184" y="f183"/>
                          <a:pt x="f184" y="f183"/>
                        </a:cubicBezTo>
                        <a:cubicBezTo>
                          <a:pt x="f125" y="f44"/>
                          <a:pt x="f136" y="f185"/>
                          <a:pt x="f186" y="f181"/>
                        </a:cubicBezTo>
                        <a:cubicBezTo>
                          <a:pt x="f147" y="f187"/>
                          <a:pt x="f188" y="f189"/>
                          <a:pt x="f190" y="f113"/>
                        </a:cubicBezTo>
                        <a:cubicBezTo>
                          <a:pt x="f191" y="f192"/>
                          <a:pt x="f193" y="f183"/>
                          <a:pt x="f193" y="f183"/>
                        </a:cubicBezTo>
                        <a:cubicBezTo>
                          <a:pt x="f194" y="f195"/>
                          <a:pt x="f194" y="f196"/>
                          <a:pt x="f197" y="f198"/>
                        </a:cubicBezTo>
                        <a:cubicBezTo>
                          <a:pt x="f167" y="f199"/>
                          <a:pt x="f190" y="f117"/>
                          <a:pt x="f190" y="f117"/>
                        </a:cubicBezTo>
                        <a:cubicBezTo>
                          <a:pt x="f6" y="f119"/>
                          <a:pt x="f190" y="f200"/>
                          <a:pt x="f186" y="f201"/>
                        </a:cubicBezTo>
                        <a:cubicBezTo>
                          <a:pt x="f136" y="f202"/>
                          <a:pt x="f124" y="f182"/>
                          <a:pt x="f121" y="f203"/>
                        </a:cubicBezTo>
                        <a:cubicBezTo>
                          <a:pt x="f204" y="f205"/>
                          <a:pt x="f206" y="f207"/>
                          <a:pt x="f208" y="f119"/>
                        </a:cubicBezTo>
                        <a:cubicBezTo>
                          <a:pt x="f209" y="f210"/>
                          <a:pt x="f189" y="f211"/>
                          <a:pt x="f44" y="f201"/>
                        </a:cubicBezTo>
                        <a:cubicBezTo>
                          <a:pt x="f109" y="f212"/>
                          <a:pt x="f213" y="f214"/>
                          <a:pt x="f40" y="f215"/>
                        </a:cubicBezTo>
                        <a:lnTo>
                          <a:pt x="f216" y="f217"/>
                        </a:lnTo>
                        <a:lnTo>
                          <a:pt x="f218" y="f159"/>
                        </a:lnTo>
                        <a:cubicBezTo>
                          <a:pt x="f57" y="f219"/>
                          <a:pt x="f220" y="f219"/>
                          <a:pt x="f54" y="f6"/>
                        </a:cubicBezTo>
                        <a:cubicBezTo>
                          <a:pt x="f221" y="f191"/>
                          <a:pt x="f81" y="f222"/>
                          <a:pt x="f150" y="f151"/>
                        </a:cubicBezTo>
                        <a:cubicBezTo>
                          <a:pt x="f223" y="f224"/>
                          <a:pt x="f225" y="f169"/>
                          <a:pt x="f226" y="f169"/>
                        </a:cubicBezTo>
                        <a:cubicBezTo>
                          <a:pt x="f227" y="f139"/>
                          <a:pt x="f81" y="f141"/>
                          <a:pt x="f81" y="f141"/>
                        </a:cubicBezTo>
                        <a:cubicBezTo>
                          <a:pt x="f87" y="f228"/>
                          <a:pt x="f229" y="f132"/>
                          <a:pt x="f84" y="f230"/>
                        </a:cubicBezTo>
                        <a:cubicBezTo>
                          <a:pt x="f157" y="f231"/>
                          <a:pt x="f232" y="f233"/>
                          <a:pt x="f81" y="f234"/>
                        </a:cubicBezTo>
                        <a:cubicBezTo>
                          <a:pt x="f95" y="f235"/>
                          <a:pt x="f170" y="f236"/>
                          <a:pt x="f29" y="f237"/>
                        </a:cubicBezTo>
                        <a:cubicBezTo>
                          <a:pt x="f71" y="f189"/>
                          <a:pt x="f68" y="f189"/>
                          <a:pt x="f19" y="f178"/>
                        </a:cubicBezTo>
                        <a:cubicBezTo>
                          <a:pt x="f238" y="f239"/>
                          <a:pt x="f240" y="f241"/>
                          <a:pt x="f225" y="f242"/>
                        </a:cubicBezTo>
                        <a:cubicBezTo>
                          <a:pt x="f152" y="f243"/>
                          <a:pt x="f152" y="f244"/>
                          <a:pt x="f16" y="f234"/>
                        </a:cubicBezTo>
                        <a:cubicBezTo>
                          <a:pt x="f245" y="f246"/>
                          <a:pt x="f150" y="f247"/>
                          <a:pt x="f223" y="f248"/>
                        </a:cubicBezTo>
                        <a:cubicBezTo>
                          <a:pt x="f249" y="f117"/>
                          <a:pt x="f250" y="f251"/>
                          <a:pt x="f252" y="f253"/>
                        </a:cubicBezTo>
                        <a:cubicBezTo>
                          <a:pt x="f254" y="f214"/>
                          <a:pt x="f255" y="f182"/>
                          <a:pt x="f256" y="f257"/>
                        </a:cubicBezTo>
                        <a:cubicBezTo>
                          <a:pt x="f149" y="f258"/>
                          <a:pt x="f259" y="f260"/>
                          <a:pt x="f261" y="f128"/>
                        </a:cubicBezTo>
                        <a:cubicBezTo>
                          <a:pt x="f78" y="f257"/>
                          <a:pt x="f262" y="f263"/>
                          <a:pt x="f264" y="f230"/>
                        </a:cubicBezTo>
                        <a:cubicBezTo>
                          <a:pt x="f265" y="f266"/>
                          <a:pt x="f267" y="f260"/>
                          <a:pt x="f268" y="f269"/>
                        </a:cubicBezTo>
                        <a:cubicBezTo>
                          <a:pt x="f270" y="f145"/>
                          <a:pt x="f271" y="f145"/>
                          <a:pt x="f272" y="f141"/>
                        </a:cubicBezTo>
                        <a:lnTo>
                          <a:pt x="f7" y="f128"/>
                        </a:ln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2" name="Freeform 62">
                    <a:extLst>
                      <a:ext uri="{FF2B5EF4-FFF2-40B4-BE49-F238E27FC236}">
                        <a16:creationId xmlns:a16="http://schemas.microsoft.com/office/drawing/2014/main" id="{B3EBBEB5-A1A8-A3C5-F0A0-E3BED77CD91A}"/>
                      </a:ext>
                    </a:extLst>
                  </p:cNvPr>
                  <p:cNvSpPr/>
                  <p:nvPr/>
                </p:nvSpPr>
                <p:spPr>
                  <a:xfrm>
                    <a:off x="2138360" y="176214"/>
                    <a:ext cx="938210" cy="150811"/>
                  </a:xfrm>
                  <a:custGeom>
                    <a:avLst/>
                    <a:gdLst>
                      <a:gd name="f0" fmla="val 10800000"/>
                      <a:gd name="f1" fmla="val 5400000"/>
                      <a:gd name="f2" fmla="val 180"/>
                      <a:gd name="f3" fmla="val w"/>
                      <a:gd name="f4" fmla="val h"/>
                      <a:gd name="f5" fmla="val 0"/>
                      <a:gd name="f6" fmla="val 931"/>
                      <a:gd name="f7" fmla="val 149"/>
                      <a:gd name="f8" fmla="val 794"/>
                      <a:gd name="f9" fmla="val 84"/>
                      <a:gd name="f10" fmla="val 813"/>
                      <a:gd name="f11" fmla="val 72"/>
                      <a:gd name="f12" fmla="val 14"/>
                      <a:gd name="f13" fmla="val 825"/>
                      <a:gd name="f14" fmla="val 159"/>
                      <a:gd name="f15" fmla="val 12"/>
                      <a:gd name="f16" fmla="val 162"/>
                      <a:gd name="f17" fmla="val 18"/>
                      <a:gd name="f18" fmla="val 143"/>
                      <a:gd name="f19" fmla="val 29"/>
                      <a:gd name="f20" fmla="val 130"/>
                      <a:gd name="f21" fmla="val 44"/>
                      <a:gd name="f22" fmla="val 133"/>
                      <a:gd name="f23" fmla="val 39"/>
                      <a:gd name="f24" fmla="val 116"/>
                      <a:gd name="f25" fmla="val 48"/>
                      <a:gd name="f26" fmla="val 108"/>
                      <a:gd name="f27" fmla="val 46"/>
                      <a:gd name="f28" fmla="val 100"/>
                      <a:gd name="f29" fmla="val 91"/>
                      <a:gd name="f30" fmla="val 42"/>
                      <a:gd name="f31" fmla="val 89"/>
                      <a:gd name="f32" fmla="val 41"/>
                      <a:gd name="f33" fmla="val 83"/>
                      <a:gd name="f34" fmla="val 40"/>
                      <a:gd name="f35" fmla="val 76"/>
                      <a:gd name="f36" fmla="val 68"/>
                      <a:gd name="f37" fmla="val 62"/>
                      <a:gd name="f38" fmla="val 54"/>
                      <a:gd name="f39" fmla="val 45"/>
                      <a:gd name="f40" fmla="val 61"/>
                      <a:gd name="f41" fmla="val 38"/>
                      <a:gd name="f42" fmla="val 67"/>
                      <a:gd name="f43" fmla="val 32"/>
                      <a:gd name="f44" fmla="val 71"/>
                      <a:gd name="f45" fmla="val 27"/>
                      <a:gd name="f46" fmla="val 74"/>
                      <a:gd name="f47" fmla="val 22"/>
                      <a:gd name="f48" fmla="val 77"/>
                      <a:gd name="f49" fmla="val 16"/>
                      <a:gd name="f50" fmla="val 81"/>
                      <a:gd name="f51" fmla="val 5"/>
                      <a:gd name="f52" fmla="val 86"/>
                      <a:gd name="f53" fmla="val 9"/>
                      <a:gd name="f54" fmla="val 95"/>
                      <a:gd name="f55" fmla="val 7"/>
                      <a:gd name="f56" fmla="val 97"/>
                      <a:gd name="f57" fmla="val 105"/>
                      <a:gd name="f58" fmla="val 17"/>
                      <a:gd name="f59" fmla="val 107"/>
                      <a:gd name="f60" fmla="val 120"/>
                      <a:gd name="f61" fmla="val 122"/>
                      <a:gd name="f62" fmla="val 59"/>
                      <a:gd name="f63" fmla="val 115"/>
                      <a:gd name="f64" fmla="val 112"/>
                      <a:gd name="f65" fmla="val 73"/>
                      <a:gd name="f66" fmla="val 117"/>
                      <a:gd name="f67" fmla="val 111"/>
                      <a:gd name="f68" fmla="val 96"/>
                      <a:gd name="f69" fmla="val 94"/>
                      <a:gd name="f70" fmla="val 103"/>
                      <a:gd name="f71" fmla="val 93"/>
                      <a:gd name="f72" fmla="val 90"/>
                      <a:gd name="f73" fmla="val 106"/>
                      <a:gd name="f74" fmla="val 88"/>
                      <a:gd name="f75" fmla="val 85"/>
                      <a:gd name="f76" fmla="val 80"/>
                      <a:gd name="f77" fmla="val 140"/>
                      <a:gd name="f78" fmla="val 69"/>
                      <a:gd name="f79" fmla="val 148"/>
                      <a:gd name="f80" fmla="val 160"/>
                      <a:gd name="f81" fmla="val 52"/>
                      <a:gd name="f82" fmla="val 153"/>
                      <a:gd name="f83" fmla="val 56"/>
                      <a:gd name="f84" fmla="val 167"/>
                      <a:gd name="f85" fmla="val 178"/>
                      <a:gd name="f86" fmla="val 55"/>
                      <a:gd name="f87" fmla="val 179"/>
                      <a:gd name="f88" fmla="val 191"/>
                      <a:gd name="f89" fmla="val 58"/>
                      <a:gd name="f90" fmla="val 199"/>
                      <a:gd name="f91" fmla="val 206"/>
                      <a:gd name="f92" fmla="val 51"/>
                      <a:gd name="f93" fmla="val 215"/>
                      <a:gd name="f94" fmla="val 226"/>
                      <a:gd name="f95" fmla="val 217"/>
                      <a:gd name="f96" fmla="val 223"/>
                      <a:gd name="f97" fmla="val 79"/>
                      <a:gd name="f98" fmla="val 233"/>
                      <a:gd name="f99" fmla="val 237"/>
                      <a:gd name="f100" fmla="val 227"/>
                      <a:gd name="f101" fmla="val 229"/>
                      <a:gd name="f102" fmla="val 104"/>
                      <a:gd name="f103" fmla="val 218"/>
                      <a:gd name="f104" fmla="val 207"/>
                      <a:gd name="f105" fmla="val 203"/>
                      <a:gd name="f106" fmla="val 113"/>
                      <a:gd name="f107" fmla="val 188"/>
                      <a:gd name="f108" fmla="val 109"/>
                      <a:gd name="f109" fmla="val 200"/>
                      <a:gd name="f110" fmla="val 127"/>
                      <a:gd name="f111" fmla="val 210"/>
                      <a:gd name="f112" fmla="val 132"/>
                      <a:gd name="f113" fmla="val 114"/>
                      <a:gd name="f114" fmla="val 211"/>
                      <a:gd name="f115" fmla="val 231"/>
                      <a:gd name="f116" fmla="val 248"/>
                      <a:gd name="f117" fmla="val 246"/>
                      <a:gd name="f118" fmla="val 250"/>
                      <a:gd name="f119" fmla="val 253"/>
                      <a:gd name="f120" fmla="val 254"/>
                      <a:gd name="f121" fmla="val 258"/>
                      <a:gd name="f122" fmla="val 262"/>
                      <a:gd name="f123" fmla="val 264"/>
                      <a:gd name="f124" fmla="val 266"/>
                      <a:gd name="f125" fmla="val 92"/>
                      <a:gd name="f126" fmla="val 82"/>
                      <a:gd name="f127" fmla="val 252"/>
                      <a:gd name="f128" fmla="val 63"/>
                      <a:gd name="f129" fmla="val 255"/>
                      <a:gd name="f130" fmla="val 251"/>
                      <a:gd name="f131" fmla="val 50"/>
                      <a:gd name="f132" fmla="val 256"/>
                      <a:gd name="f133" fmla="val 259"/>
                      <a:gd name="f134" fmla="val 35"/>
                      <a:gd name="f135" fmla="val 270"/>
                      <a:gd name="f136" fmla="val 276"/>
                      <a:gd name="f137" fmla="val 285"/>
                      <a:gd name="f138" fmla="val 281"/>
                      <a:gd name="f139" fmla="val 289"/>
                      <a:gd name="f140" fmla="val 277"/>
                      <a:gd name="f141" fmla="val 278"/>
                      <a:gd name="f142" fmla="val 274"/>
                      <a:gd name="f143" fmla="val 101"/>
                      <a:gd name="f144" fmla="val 268"/>
                      <a:gd name="f145" fmla="val 125"/>
                      <a:gd name="f146" fmla="val 261"/>
                      <a:gd name="f147" fmla="val 282"/>
                      <a:gd name="f148" fmla="val 134"/>
                      <a:gd name="f149" fmla="val 296"/>
                      <a:gd name="f150" fmla="val 299"/>
                      <a:gd name="f151" fmla="val 295"/>
                      <a:gd name="f152" fmla="val 119"/>
                      <a:gd name="f153" fmla="val 288"/>
                      <a:gd name="f154" fmla="val 303"/>
                      <a:gd name="f155" fmla="val 315"/>
                      <a:gd name="f156" fmla="val 326"/>
                      <a:gd name="f157" fmla="val 325"/>
                      <a:gd name="f158" fmla="val 331"/>
                      <a:gd name="f159" fmla="val 339"/>
                      <a:gd name="f160" fmla="val 361"/>
                      <a:gd name="f161" fmla="val 355"/>
                      <a:gd name="f162" fmla="val 365"/>
                      <a:gd name="f163" fmla="val 382"/>
                      <a:gd name="f164" fmla="val 383"/>
                      <a:gd name="f165" fmla="val 387"/>
                      <a:gd name="f166" fmla="val 57"/>
                      <a:gd name="f167" fmla="val 393"/>
                      <a:gd name="f168" fmla="val 398"/>
                      <a:gd name="f169" fmla="val 409"/>
                      <a:gd name="f170" fmla="val 430"/>
                      <a:gd name="f171" fmla="val 413"/>
                      <a:gd name="f172" fmla="val 431"/>
                      <a:gd name="f173" fmla="val 433"/>
                      <a:gd name="f174" fmla="val 435"/>
                      <a:gd name="f175" fmla="val 439"/>
                      <a:gd name="f176" fmla="val 445"/>
                      <a:gd name="f177" fmla="val 452"/>
                      <a:gd name="f178" fmla="val 457"/>
                      <a:gd name="f179" fmla="val 461"/>
                      <a:gd name="f180" fmla="val 455"/>
                      <a:gd name="f181" fmla="val 451"/>
                      <a:gd name="f182" fmla="val 47"/>
                      <a:gd name="f183" fmla="val 444"/>
                      <a:gd name="f184" fmla="val 436"/>
                      <a:gd name="f185" fmla="val 440"/>
                      <a:gd name="f186" fmla="val 443"/>
                      <a:gd name="f187" fmla="val 36"/>
                      <a:gd name="f188" fmla="val 467"/>
                      <a:gd name="f189" fmla="val 474"/>
                      <a:gd name="f190" fmla="val 483"/>
                      <a:gd name="f191" fmla="val 511"/>
                      <a:gd name="f192" fmla="val 43"/>
                      <a:gd name="f193" fmla="val 519"/>
                      <a:gd name="f194" fmla="val 527"/>
                      <a:gd name="f195" fmla="val 49"/>
                      <a:gd name="f196" fmla="val 544"/>
                      <a:gd name="f197" fmla="val 548"/>
                      <a:gd name="f198" fmla="val 560"/>
                      <a:gd name="f199" fmla="val 565"/>
                      <a:gd name="f200" fmla="val 570"/>
                      <a:gd name="f201" fmla="val 581"/>
                      <a:gd name="f202" fmla="val 585"/>
                      <a:gd name="f203" fmla="val 598"/>
                      <a:gd name="f204" fmla="val 600"/>
                      <a:gd name="f205" fmla="val 603"/>
                      <a:gd name="f206" fmla="val 589"/>
                      <a:gd name="f207" fmla="val 584"/>
                      <a:gd name="f208" fmla="val 576"/>
                      <a:gd name="f209" fmla="val 568"/>
                      <a:gd name="f210" fmla="val 564"/>
                      <a:gd name="f211" fmla="val 574"/>
                      <a:gd name="f212" fmla="val 577"/>
                      <a:gd name="f213" fmla="val 595"/>
                      <a:gd name="f214" fmla="val 602"/>
                      <a:gd name="f215" fmla="val 611"/>
                      <a:gd name="f216" fmla="val 613"/>
                      <a:gd name="f217" fmla="val 616"/>
                      <a:gd name="f218" fmla="val 618"/>
                      <a:gd name="f219" fmla="val 622"/>
                      <a:gd name="f220" fmla="val 624"/>
                      <a:gd name="f221" fmla="val 626"/>
                      <a:gd name="f222" fmla="val 78"/>
                      <a:gd name="f223" fmla="val 75"/>
                      <a:gd name="f224" fmla="val 627"/>
                      <a:gd name="f225" fmla="val 632"/>
                      <a:gd name="f226" fmla="val 65"/>
                      <a:gd name="f227" fmla="val 638"/>
                      <a:gd name="f228" fmla="val 648"/>
                      <a:gd name="f229" fmla="val 664"/>
                      <a:gd name="f230" fmla="val 684"/>
                      <a:gd name="f231" fmla="val 700"/>
                      <a:gd name="f232" fmla="+- 0 0 -90"/>
                      <a:gd name="f233" fmla="*/ f3 1 931"/>
                      <a:gd name="f234" fmla="*/ f4 1 149"/>
                      <a:gd name="f235" fmla="val f5"/>
                      <a:gd name="f236" fmla="val f6"/>
                      <a:gd name="f237" fmla="val f7"/>
                      <a:gd name="f238" fmla="*/ f232 f0 1"/>
                      <a:gd name="f239" fmla="+- f237 0 f235"/>
                      <a:gd name="f240" fmla="+- f236 0 f235"/>
                      <a:gd name="f241" fmla="*/ f238 1 f2"/>
                      <a:gd name="f242" fmla="*/ f240 1 931"/>
                      <a:gd name="f243" fmla="*/ f239 1 149"/>
                      <a:gd name="f244" fmla="*/ 1 f240 1"/>
                      <a:gd name="f245" fmla="*/ 0 f239 1"/>
                      <a:gd name="f246" fmla="*/ 1 f239 1"/>
                      <a:gd name="f247" fmla="*/ 0 f240 1"/>
                      <a:gd name="f248" fmla="+- f241 0 f1"/>
                      <a:gd name="f249" fmla="*/ f244 1 931"/>
                      <a:gd name="f250" fmla="*/ f245 1 149"/>
                      <a:gd name="f251" fmla="*/ f246 1 149"/>
                      <a:gd name="f252" fmla="*/ f247 1 931"/>
                      <a:gd name="f253" fmla="*/ 0 1 f242"/>
                      <a:gd name="f254" fmla="*/ f236 1 f242"/>
                      <a:gd name="f255" fmla="*/ 0 1 f243"/>
                      <a:gd name="f256" fmla="*/ f237 1 f243"/>
                      <a:gd name="f257" fmla="*/ f249 1 f242"/>
                      <a:gd name="f258" fmla="*/ f250 1 f243"/>
                      <a:gd name="f259" fmla="*/ f251 1 f243"/>
                      <a:gd name="f260" fmla="*/ f252 1 f242"/>
                      <a:gd name="f261" fmla="*/ f253 f233 1"/>
                      <a:gd name="f262" fmla="*/ f254 f233 1"/>
                      <a:gd name="f263" fmla="*/ f256 f234 1"/>
                      <a:gd name="f264" fmla="*/ f255 f234 1"/>
                      <a:gd name="f265" fmla="*/ f257 f233 1"/>
                      <a:gd name="f266" fmla="*/ f258 f234 1"/>
                      <a:gd name="f267" fmla="*/ f259 f234 1"/>
                      <a:gd name="f268" fmla="*/ f260 f233 1"/>
                    </a:gdLst>
                    <a:ahLst/>
                    <a:cxnLst>
                      <a:cxn ang="3cd4">
                        <a:pos x="hc" y="t"/>
                      </a:cxn>
                      <a:cxn ang="0">
                        <a:pos x="r" y="vc"/>
                      </a:cxn>
                      <a:cxn ang="cd4">
                        <a:pos x="hc" y="b"/>
                      </a:cxn>
                      <a:cxn ang="cd2">
                        <a:pos x="l" y="vc"/>
                      </a:cxn>
                      <a:cxn ang="f248">
                        <a:pos x="f265" y="f266"/>
                      </a:cxn>
                      <a:cxn ang="f248">
                        <a:pos x="f265" y="f267"/>
                      </a:cxn>
                      <a:cxn ang="f248">
                        <a:pos x="f265" y="f267"/>
                      </a:cxn>
                      <a:cxn ang="f248">
                        <a:pos x="f265" y="f267"/>
                      </a:cxn>
                      <a:cxn ang="f248">
                        <a:pos x="f265" y="f267"/>
                      </a:cxn>
                      <a:cxn ang="f248">
                        <a:pos x="f268"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Lst>
                    <a:rect l="f261" t="f264" r="f262" b="f263"/>
                    <a:pathLst>
                      <a:path w="931" h="149">
                        <a:moveTo>
                          <a:pt x="f8" y="f9"/>
                        </a:moveTo>
                        <a:cubicBezTo>
                          <a:pt x="f10" y="f11"/>
                          <a:pt x="f6" y="f12"/>
                          <a:pt x="f13" y="f5"/>
                        </a:cubicBezTo>
                        <a:lnTo>
                          <a:pt x="f14" y="f5"/>
                        </a:lnTo>
                        <a:cubicBezTo>
                          <a:pt x="f7" y="f15"/>
                          <a:pt x="f16" y="f17"/>
                          <a:pt x="f18" y="f19"/>
                        </a:cubicBezTo>
                        <a:cubicBezTo>
                          <a:pt x="f20" y="f21"/>
                          <a:pt x="f22" y="f23"/>
                          <a:pt x="f24" y="f25"/>
                        </a:cubicBezTo>
                        <a:cubicBezTo>
                          <a:pt x="f26" y="f27"/>
                          <a:pt x="f28" y="f21"/>
                          <a:pt x="f29" y="f30"/>
                        </a:cubicBezTo>
                        <a:cubicBezTo>
                          <a:pt x="f31" y="f32"/>
                          <a:pt x="f33" y="f34"/>
                          <a:pt x="f33" y="f34"/>
                        </a:cubicBezTo>
                        <a:cubicBezTo>
                          <a:pt x="f35" y="f34"/>
                          <a:pt x="f36" y="f23"/>
                          <a:pt x="f37" y="f30"/>
                        </a:cubicBezTo>
                        <a:cubicBezTo>
                          <a:pt x="f38" y="f39"/>
                          <a:pt x="f27" y="f40"/>
                          <a:pt x="f41" y="f42"/>
                        </a:cubicBezTo>
                        <a:cubicBezTo>
                          <a:pt x="f43" y="f44"/>
                          <a:pt x="f45" y="f46"/>
                          <a:pt x="f47" y="f48"/>
                        </a:cubicBezTo>
                        <a:cubicBezTo>
                          <a:pt x="f49" y="f50"/>
                          <a:pt x="f51" y="f52"/>
                          <a:pt x="f51" y="f52"/>
                        </a:cubicBezTo>
                        <a:cubicBezTo>
                          <a:pt x="f53" y="f54"/>
                          <a:pt x="f55" y="f56"/>
                          <a:pt x="f5" y="f57"/>
                        </a:cubicBezTo>
                        <a:cubicBezTo>
                          <a:pt x="f58" y="f59"/>
                          <a:pt x="f47" y="f59"/>
                          <a:pt x="f49" y="f60"/>
                        </a:cubicBezTo>
                        <a:cubicBezTo>
                          <a:pt x="f45" y="f61"/>
                          <a:pt x="f25" y="f24"/>
                          <a:pt x="f62" y="f63"/>
                        </a:cubicBezTo>
                        <a:cubicBezTo>
                          <a:pt x="f44" y="f64"/>
                          <a:pt x="f65" y="f66"/>
                          <a:pt x="f33" y="f67"/>
                        </a:cubicBezTo>
                        <a:cubicBezTo>
                          <a:pt x="f31" y="f68"/>
                          <a:pt x="f33" y="f28"/>
                          <a:pt x="f56" y="f68"/>
                        </a:cubicBezTo>
                        <a:cubicBezTo>
                          <a:pt x="f28" y="f69"/>
                          <a:pt x="f70" y="f71"/>
                          <a:pt x="f57" y="f72"/>
                        </a:cubicBezTo>
                        <a:cubicBezTo>
                          <a:pt x="f73" y="f74"/>
                          <a:pt x="f73" y="f75"/>
                          <a:pt x="f26" y="f9"/>
                        </a:cubicBezTo>
                        <a:cubicBezTo>
                          <a:pt x="f64" y="f76"/>
                          <a:pt x="f77" y="f78"/>
                          <a:pt x="f79" y="f42"/>
                        </a:cubicBezTo>
                        <a:cubicBezTo>
                          <a:pt x="f80" y="f81"/>
                          <a:pt x="f82" y="f83"/>
                          <a:pt x="f84" y="f81"/>
                        </a:cubicBezTo>
                        <a:cubicBezTo>
                          <a:pt x="f85" y="f86"/>
                          <a:pt x="f87" y="f37"/>
                          <a:pt x="f88" y="f89"/>
                        </a:cubicBezTo>
                        <a:cubicBezTo>
                          <a:pt x="f90" y="f81"/>
                          <a:pt x="f91" y="f92"/>
                          <a:pt x="f93" y="f27"/>
                        </a:cubicBezTo>
                        <a:cubicBezTo>
                          <a:pt x="f94" y="f89"/>
                          <a:pt x="f95" y="f27"/>
                          <a:pt x="f96" y="f78"/>
                        </a:cubicBezTo>
                        <a:cubicBezTo>
                          <a:pt x="f94" y="f97"/>
                          <a:pt x="f98" y="f75"/>
                          <a:pt x="f99" y="f69"/>
                        </a:cubicBezTo>
                        <a:cubicBezTo>
                          <a:pt x="f100" y="f28"/>
                          <a:pt x="f101" y="f102"/>
                          <a:pt x="f103" y="f59"/>
                        </a:cubicBezTo>
                        <a:cubicBezTo>
                          <a:pt x="f104" y="f60"/>
                          <a:pt x="f105" y="f106"/>
                          <a:pt x="f107" y="f108"/>
                        </a:cubicBezTo>
                        <a:cubicBezTo>
                          <a:pt x="f88" y="f66"/>
                          <a:pt x="f109" y="f110"/>
                          <a:pt x="f111" y="f112"/>
                        </a:cubicBezTo>
                        <a:cubicBezTo>
                          <a:pt x="f103" y="f113"/>
                          <a:pt x="f114" y="f61"/>
                          <a:pt x="f115" y="f106"/>
                        </a:cubicBezTo>
                        <a:cubicBezTo>
                          <a:pt x="f99" y="f67"/>
                          <a:pt x="f116" y="f57"/>
                          <a:pt x="f116" y="f57"/>
                        </a:cubicBezTo>
                        <a:cubicBezTo>
                          <a:pt x="f116" y="f28"/>
                          <a:pt x="f117" y="f69"/>
                          <a:pt x="f118" y="f72"/>
                        </a:cubicBezTo>
                        <a:cubicBezTo>
                          <a:pt x="f119" y="f74"/>
                          <a:pt x="f120" y="f68"/>
                          <a:pt x="f121" y="f68"/>
                        </a:cubicBezTo>
                        <a:cubicBezTo>
                          <a:pt x="f122" y="f56"/>
                          <a:pt x="f123" y="f69"/>
                          <a:pt x="f124" y="f125"/>
                        </a:cubicBezTo>
                        <a:cubicBezTo>
                          <a:pt x="f122" y="f126"/>
                          <a:pt x="f127" y="f48"/>
                          <a:pt x="f116" y="f42"/>
                        </a:cubicBezTo>
                        <a:cubicBezTo>
                          <a:pt x="f118" y="f128"/>
                          <a:pt x="f129" y="f89"/>
                          <a:pt x="f119" y="f38"/>
                        </a:cubicBezTo>
                        <a:cubicBezTo>
                          <a:pt x="f130" y="f131"/>
                          <a:pt x="f116" y="f30"/>
                          <a:pt x="f116" y="f30"/>
                        </a:cubicBezTo>
                        <a:cubicBezTo>
                          <a:pt x="f132" y="f43"/>
                          <a:pt x="f133" y="f134"/>
                          <a:pt x="f124" y="f21"/>
                        </a:cubicBezTo>
                        <a:cubicBezTo>
                          <a:pt x="f135" y="f83"/>
                          <a:pt x="f136" y="f40"/>
                          <a:pt x="f137" y="f44"/>
                        </a:cubicBezTo>
                        <a:cubicBezTo>
                          <a:pt x="f138" y="f50"/>
                          <a:pt x="f139" y="f126"/>
                          <a:pt x="f140" y="f74"/>
                        </a:cubicBezTo>
                        <a:cubicBezTo>
                          <a:pt x="f122" y="f73"/>
                          <a:pt x="f141" y="f33"/>
                          <a:pt x="f142" y="f143"/>
                        </a:cubicBezTo>
                        <a:cubicBezTo>
                          <a:pt x="f142" y="f57"/>
                          <a:pt x="f144" y="f108"/>
                          <a:pt x="f124" y="f106"/>
                        </a:cubicBezTo>
                        <a:cubicBezTo>
                          <a:pt x="f135" y="f61"/>
                          <a:pt x="f144" y="f145"/>
                          <a:pt x="f146" y="f112"/>
                        </a:cubicBezTo>
                        <a:cubicBezTo>
                          <a:pt x="f144" y="f7"/>
                          <a:pt x="f147" y="f148"/>
                          <a:pt x="f149" y="f20"/>
                        </a:cubicBezTo>
                        <a:cubicBezTo>
                          <a:pt x="f150" y="f61"/>
                          <a:pt x="f151" y="f152"/>
                          <a:pt x="f150" y="f67"/>
                        </a:cubicBezTo>
                        <a:cubicBezTo>
                          <a:pt x="f149" y="f57"/>
                          <a:pt x="f153" y="f56"/>
                          <a:pt x="f150" y="f125"/>
                        </a:cubicBezTo>
                        <a:cubicBezTo>
                          <a:pt x="f154" y="f72"/>
                          <a:pt x="f155" y="f74"/>
                          <a:pt x="f155" y="f74"/>
                        </a:cubicBezTo>
                        <a:cubicBezTo>
                          <a:pt x="f156" y="f29"/>
                          <a:pt x="f157" y="f54"/>
                          <a:pt x="f158" y="f70"/>
                        </a:cubicBezTo>
                        <a:cubicBezTo>
                          <a:pt x="f159" y="f9"/>
                          <a:pt x="f158" y="f72"/>
                          <a:pt x="f160" y="f125"/>
                        </a:cubicBezTo>
                        <a:cubicBezTo>
                          <a:pt x="f161" y="f35"/>
                          <a:pt x="f162" y="f35"/>
                          <a:pt x="f163" y="f65"/>
                        </a:cubicBezTo>
                        <a:cubicBezTo>
                          <a:pt x="f164" y="f44"/>
                          <a:pt x="f165" y="f166"/>
                          <a:pt x="f167" y="f38"/>
                        </a:cubicBezTo>
                        <a:cubicBezTo>
                          <a:pt x="f168" y="f81"/>
                          <a:pt x="f169" y="f131"/>
                          <a:pt x="f169" y="f131"/>
                        </a:cubicBezTo>
                        <a:cubicBezTo>
                          <a:pt x="f170" y="f38"/>
                          <a:pt x="f171" y="f89"/>
                          <a:pt x="f172" y="f128"/>
                        </a:cubicBezTo>
                        <a:cubicBezTo>
                          <a:pt x="f173" y="f40"/>
                          <a:pt x="f174" y="f166"/>
                          <a:pt x="f175" y="f83"/>
                        </a:cubicBezTo>
                        <a:cubicBezTo>
                          <a:pt x="f176" y="f86"/>
                          <a:pt x="f177" y="f40"/>
                          <a:pt x="f178" y="f89"/>
                        </a:cubicBezTo>
                        <a:cubicBezTo>
                          <a:pt x="f179" y="f166"/>
                          <a:pt x="f178" y="f81"/>
                          <a:pt x="f180" y="f131"/>
                        </a:cubicBezTo>
                        <a:cubicBezTo>
                          <a:pt x="f181" y="f182"/>
                          <a:pt x="f183" y="f182"/>
                          <a:pt x="f175" y="f27"/>
                        </a:cubicBezTo>
                        <a:cubicBezTo>
                          <a:pt x="f184" y="f39"/>
                          <a:pt x="f172" y="f21"/>
                          <a:pt x="f172" y="f21"/>
                        </a:cubicBezTo>
                        <a:cubicBezTo>
                          <a:pt x="f185" y="f41"/>
                          <a:pt x="f186" y="f187"/>
                          <a:pt x="f180" y="f34"/>
                        </a:cubicBezTo>
                        <a:cubicBezTo>
                          <a:pt x="f179" y="f41"/>
                          <a:pt x="f188" y="f134"/>
                          <a:pt x="f189" y="f134"/>
                        </a:cubicBezTo>
                        <a:cubicBezTo>
                          <a:pt x="f190" y="f187"/>
                          <a:pt x="f191" y="f192"/>
                          <a:pt x="f193" y="f27"/>
                        </a:cubicBezTo>
                        <a:cubicBezTo>
                          <a:pt x="f194" y="f195"/>
                          <a:pt x="f196" y="f38"/>
                          <a:pt x="f196" y="f38"/>
                        </a:cubicBezTo>
                        <a:cubicBezTo>
                          <a:pt x="f197" y="f38"/>
                          <a:pt x="f198" y="f81"/>
                          <a:pt x="f199" y="f131"/>
                        </a:cubicBezTo>
                        <a:cubicBezTo>
                          <a:pt x="f200" y="f182"/>
                          <a:pt x="f201" y="f30"/>
                          <a:pt x="f201" y="f30"/>
                        </a:cubicBezTo>
                        <a:cubicBezTo>
                          <a:pt x="f202" y="f30"/>
                          <a:pt x="f203" y="f21"/>
                          <a:pt x="f204" y="f25"/>
                        </a:cubicBezTo>
                        <a:cubicBezTo>
                          <a:pt x="f205" y="f86"/>
                          <a:pt x="f206" y="f40"/>
                          <a:pt x="f207" y="f128"/>
                        </a:cubicBezTo>
                        <a:cubicBezTo>
                          <a:pt x="f208" y="f78"/>
                          <a:pt x="f209" y="f78"/>
                          <a:pt x="f199" y="f48"/>
                        </a:cubicBezTo>
                        <a:cubicBezTo>
                          <a:pt x="f209" y="f52"/>
                          <a:pt x="f210" y="f125"/>
                          <a:pt x="f209" y="f143"/>
                        </a:cubicBezTo>
                        <a:cubicBezTo>
                          <a:pt x="f211" y="f71"/>
                          <a:pt x="f212" y="f29"/>
                          <a:pt x="f206" y="f69"/>
                        </a:cubicBezTo>
                        <a:cubicBezTo>
                          <a:pt x="f213" y="f26"/>
                          <a:pt x="f214" y="f71"/>
                          <a:pt x="f215" y="f74"/>
                        </a:cubicBezTo>
                        <a:cubicBezTo>
                          <a:pt x="f216" y="f52"/>
                          <a:pt x="f216" y="f33"/>
                          <a:pt x="f217" y="f126"/>
                        </a:cubicBezTo>
                        <a:cubicBezTo>
                          <a:pt x="f218" y="f76"/>
                          <a:pt x="f219" y="f50"/>
                          <a:pt x="f220" y="f76"/>
                        </a:cubicBezTo>
                        <a:cubicBezTo>
                          <a:pt x="f221" y="f222"/>
                          <a:pt x="f221" y="f223"/>
                          <a:pt x="f224" y="f65"/>
                        </a:cubicBezTo>
                        <a:cubicBezTo>
                          <a:pt x="f225" y="f226"/>
                          <a:pt x="f227" y="f128"/>
                          <a:pt x="f228" y="f40"/>
                        </a:cubicBezTo>
                        <a:cubicBezTo>
                          <a:pt x="f229" y="f37"/>
                          <a:pt x="f230" y="f78"/>
                          <a:pt x="f231" y="f78"/>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3" name="Freeform 63">
                    <a:extLst>
                      <a:ext uri="{FF2B5EF4-FFF2-40B4-BE49-F238E27FC236}">
                        <a16:creationId xmlns:a16="http://schemas.microsoft.com/office/drawing/2014/main" id="{F1A0306B-DD12-9969-8205-DB8907547677}"/>
                      </a:ext>
                    </a:extLst>
                  </p:cNvPr>
                  <p:cNvSpPr/>
                  <p:nvPr/>
                </p:nvSpPr>
                <p:spPr>
                  <a:xfrm>
                    <a:off x="2328867" y="231772"/>
                    <a:ext cx="20638" cy="15873"/>
                  </a:xfrm>
                  <a:custGeom>
                    <a:avLst/>
                    <a:gdLst>
                      <a:gd name="f0" fmla="val 10800000"/>
                      <a:gd name="f1" fmla="val 5400000"/>
                      <a:gd name="f2" fmla="val 180"/>
                      <a:gd name="f3" fmla="val w"/>
                      <a:gd name="f4" fmla="val h"/>
                      <a:gd name="f5" fmla="val 0"/>
                      <a:gd name="f6" fmla="val 31"/>
                      <a:gd name="f7" fmla="val 30"/>
                      <a:gd name="f8" fmla="val 3"/>
                      <a:gd name="f9" fmla="val 28"/>
                      <a:gd name="f10" fmla="val 8"/>
                      <a:gd name="f11" fmla="val 12"/>
                      <a:gd name="f12" fmla="val 6"/>
                      <a:gd name="f13" fmla="val 29"/>
                      <a:gd name="f14" fmla="val 5"/>
                      <a:gd name="f15" fmla="val 25"/>
                      <a:gd name="f16" fmla="val 22"/>
                      <a:gd name="f17" fmla="val 19"/>
                      <a:gd name="f18" fmla="val 24"/>
                      <a:gd name="f19" fmla="val 9"/>
                      <a:gd name="f20" fmla="+- 0 0 -90"/>
                      <a:gd name="f21" fmla="*/ f3 1 31"/>
                      <a:gd name="f22" fmla="*/ f4 1 30"/>
                      <a:gd name="f23" fmla="val f5"/>
                      <a:gd name="f24" fmla="val f6"/>
                      <a:gd name="f25" fmla="val f7"/>
                      <a:gd name="f26" fmla="*/ f20 f0 1"/>
                      <a:gd name="f27" fmla="+- f25 0 f23"/>
                      <a:gd name="f28" fmla="+- f24 0 f23"/>
                      <a:gd name="f29" fmla="*/ f26 1 f2"/>
                      <a:gd name="f30" fmla="*/ f28 1 31"/>
                      <a:gd name="f31" fmla="*/ f27 1 30"/>
                      <a:gd name="f32" fmla="*/ 0 f28 1"/>
                      <a:gd name="f33" fmla="*/ 0 f27 1"/>
                      <a:gd name="f34" fmla="+- f29 0 f1"/>
                      <a:gd name="f35" fmla="*/ f32 1 31"/>
                      <a:gd name="f36" fmla="*/ f33 1 30"/>
                      <a:gd name="f37" fmla="*/ 0 1 f30"/>
                      <a:gd name="f38" fmla="*/ f24 1 f30"/>
                      <a:gd name="f39" fmla="*/ 0 1 f31"/>
                      <a:gd name="f40" fmla="*/ f25 1 f31"/>
                      <a:gd name="f41" fmla="*/ f35 1 f30"/>
                      <a:gd name="f42" fmla="*/ f36 1 f31"/>
                      <a:gd name="f43" fmla="*/ f37 f21 1"/>
                      <a:gd name="f44" fmla="*/ f38 f21 1"/>
                      <a:gd name="f45" fmla="*/ f40 f22 1"/>
                      <a:gd name="f46" fmla="*/ f39 f22 1"/>
                      <a:gd name="f47" fmla="*/ f41 f21 1"/>
                      <a:gd name="f48" fmla="*/ f42 f22 1"/>
                    </a:gdLst>
                    <a:ahLst/>
                    <a:cxnLst>
                      <a:cxn ang="3cd4">
                        <a:pos x="hc" y="t"/>
                      </a:cxn>
                      <a:cxn ang="0">
                        <a:pos x="r" y="vc"/>
                      </a:cxn>
                      <a:cxn ang="cd4">
                        <a:pos x="hc" y="b"/>
                      </a:cxn>
                      <a:cxn ang="cd2">
                        <a:pos x="l" y="vc"/>
                      </a:cxn>
                      <a:cxn ang="f34">
                        <a:pos x="f47" y="f48"/>
                      </a:cxn>
                      <a:cxn ang="f34">
                        <a:pos x="f47" y="f48"/>
                      </a:cxn>
                      <a:cxn ang="f34">
                        <a:pos x="f47" y="f48"/>
                      </a:cxn>
                      <a:cxn ang="f34">
                        <a:pos x="f47" y="f48"/>
                      </a:cxn>
                    </a:cxnLst>
                    <a:rect l="f43" t="f46" r="f44" b="f45"/>
                    <a:pathLst>
                      <a:path w="31" h="30">
                        <a:moveTo>
                          <a:pt x="f8" y="f9"/>
                        </a:moveTo>
                        <a:cubicBezTo>
                          <a:pt x="f10" y="f10"/>
                          <a:pt x="f11" y="f12"/>
                          <a:pt x="f6" y="f5"/>
                        </a:cubicBezTo>
                        <a:cubicBezTo>
                          <a:pt x="f13" y="f14"/>
                          <a:pt x="f15" y="f16"/>
                          <a:pt x="f17" y="f18"/>
                        </a:cubicBezTo>
                        <a:cubicBezTo>
                          <a:pt x="f5" y="f7"/>
                          <a:pt x="f8" y="f1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4" name="Freeform 64">
                    <a:extLst>
                      <a:ext uri="{FF2B5EF4-FFF2-40B4-BE49-F238E27FC236}">
                        <a16:creationId xmlns:a16="http://schemas.microsoft.com/office/drawing/2014/main" id="{287B1627-BE3E-0A65-2F3E-A096AD1ADF04}"/>
                      </a:ext>
                    </a:extLst>
                  </p:cNvPr>
                  <p:cNvSpPr/>
                  <p:nvPr/>
                </p:nvSpPr>
                <p:spPr>
                  <a:xfrm>
                    <a:off x="2305046" y="254002"/>
                    <a:ext cx="30166" cy="17465"/>
                  </a:xfrm>
                  <a:custGeom>
                    <a:avLst/>
                    <a:gdLst>
                      <a:gd name="f0" fmla="val 10800000"/>
                      <a:gd name="f1" fmla="val 5400000"/>
                      <a:gd name="f2" fmla="val 180"/>
                      <a:gd name="f3" fmla="val w"/>
                      <a:gd name="f4" fmla="val h"/>
                      <a:gd name="f5" fmla="val 0"/>
                      <a:gd name="f6" fmla="val 44"/>
                      <a:gd name="f7" fmla="val 32"/>
                      <a:gd name="f8" fmla="val 6"/>
                      <a:gd name="f9" fmla="val 14"/>
                      <a:gd name="f10" fmla="val 7"/>
                      <a:gd name="f11" fmla="val 10"/>
                      <a:gd name="f12" fmla="val 22"/>
                      <a:gd name="f13" fmla="val 27"/>
                      <a:gd name="f14" fmla="val 1"/>
                      <a:gd name="f15" fmla="val 35"/>
                      <a:gd name="f16" fmla="val 38"/>
                      <a:gd name="f17" fmla="val 4"/>
                      <a:gd name="f18" fmla="val 13"/>
                      <a:gd name="f19" fmla="val 16"/>
                      <a:gd name="f20" fmla="+- 0 0 -90"/>
                      <a:gd name="f21" fmla="*/ f3 1 44"/>
                      <a:gd name="f22" fmla="*/ f4 1 32"/>
                      <a:gd name="f23" fmla="val f5"/>
                      <a:gd name="f24" fmla="val f6"/>
                      <a:gd name="f25" fmla="val f7"/>
                      <a:gd name="f26" fmla="*/ f20 f0 1"/>
                      <a:gd name="f27" fmla="+- f25 0 f23"/>
                      <a:gd name="f28" fmla="+- f24 0 f23"/>
                      <a:gd name="f29" fmla="*/ f26 1 f2"/>
                      <a:gd name="f30" fmla="*/ f28 1 44"/>
                      <a:gd name="f31" fmla="*/ f27 1 32"/>
                      <a:gd name="f32" fmla="*/ 0 f28 1"/>
                      <a:gd name="f33" fmla="*/ 0 f27 1"/>
                      <a:gd name="f34" fmla="+- f29 0 f1"/>
                      <a:gd name="f35" fmla="*/ f32 1 44"/>
                      <a:gd name="f36" fmla="*/ f33 1 32"/>
                      <a:gd name="f37" fmla="*/ 0 1 f30"/>
                      <a:gd name="f38" fmla="*/ f24 1 f30"/>
                      <a:gd name="f39" fmla="*/ 0 1 f31"/>
                      <a:gd name="f40" fmla="*/ f25 1 f31"/>
                      <a:gd name="f41" fmla="*/ f35 1 f30"/>
                      <a:gd name="f42" fmla="*/ f36 1 f31"/>
                      <a:gd name="f43" fmla="*/ f37 f21 1"/>
                      <a:gd name="f44" fmla="*/ f38 f21 1"/>
                      <a:gd name="f45" fmla="*/ f40 f22 1"/>
                      <a:gd name="f46" fmla="*/ f39 f22 1"/>
                      <a:gd name="f47" fmla="*/ f41 f21 1"/>
                      <a:gd name="f48" fmla="*/ f42 f22 1"/>
                    </a:gdLst>
                    <a:ahLst/>
                    <a:cxnLst>
                      <a:cxn ang="3cd4">
                        <a:pos x="hc" y="t"/>
                      </a:cxn>
                      <a:cxn ang="0">
                        <a:pos x="r" y="vc"/>
                      </a:cxn>
                      <a:cxn ang="cd4">
                        <a:pos x="hc" y="b"/>
                      </a:cxn>
                      <a:cxn ang="cd2">
                        <a:pos x="l" y="vc"/>
                      </a:cxn>
                      <a:cxn ang="f34">
                        <a:pos x="f47" y="f48"/>
                      </a:cxn>
                      <a:cxn ang="f34">
                        <a:pos x="f47" y="f48"/>
                      </a:cxn>
                      <a:cxn ang="f34">
                        <a:pos x="f47" y="f48"/>
                      </a:cxn>
                      <a:cxn ang="f34">
                        <a:pos x="f47" y="f48"/>
                      </a:cxn>
                    </a:cxnLst>
                    <a:rect l="f43" t="f46" r="f44" b="f45"/>
                    <a:pathLst>
                      <a:path w="44" h="32">
                        <a:moveTo>
                          <a:pt x="f8" y="f7"/>
                        </a:moveTo>
                        <a:cubicBezTo>
                          <a:pt x="f5" y="f9"/>
                          <a:pt x="f10" y="f11"/>
                          <a:pt x="f12" y="f5"/>
                        </a:cubicBezTo>
                        <a:cubicBezTo>
                          <a:pt x="f13" y="f14"/>
                          <a:pt x="f15" y="f5"/>
                          <a:pt x="f16" y="f17"/>
                        </a:cubicBezTo>
                        <a:cubicBezTo>
                          <a:pt x="f6" y="f18"/>
                          <a:pt x="f19" y="f7"/>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5" name="Freeform 65">
                    <a:extLst>
                      <a:ext uri="{FF2B5EF4-FFF2-40B4-BE49-F238E27FC236}">
                        <a16:creationId xmlns:a16="http://schemas.microsoft.com/office/drawing/2014/main" id="{B56B6E14-4932-692A-09C6-5EC57EFCC753}"/>
                      </a:ext>
                    </a:extLst>
                  </p:cNvPr>
                  <p:cNvSpPr/>
                  <p:nvPr/>
                </p:nvSpPr>
                <p:spPr>
                  <a:xfrm>
                    <a:off x="2403472" y="319089"/>
                    <a:ext cx="50804" cy="9528"/>
                  </a:xfrm>
                  <a:custGeom>
                    <a:avLst/>
                    <a:gdLst>
                      <a:gd name="f0" fmla="val 10800000"/>
                      <a:gd name="f1" fmla="val 5400000"/>
                      <a:gd name="f2" fmla="val 180"/>
                      <a:gd name="f3" fmla="val w"/>
                      <a:gd name="f4" fmla="val h"/>
                      <a:gd name="f5" fmla="val 0"/>
                      <a:gd name="f6" fmla="val 76"/>
                      <a:gd name="f7" fmla="val 18"/>
                      <a:gd name="f8" fmla="val 37"/>
                      <a:gd name="f9" fmla="val 25"/>
                      <a:gd name="f10" fmla="val 14"/>
                      <a:gd name="f11" fmla="val 10"/>
                      <a:gd name="f12" fmla="val 2"/>
                      <a:gd name="f13" fmla="val 9"/>
                      <a:gd name="f14" fmla="val 46"/>
                      <a:gd name="f15" fmla="+- 0 0 -90"/>
                      <a:gd name="f16" fmla="*/ f3 1 76"/>
                      <a:gd name="f17" fmla="*/ f4 1 18"/>
                      <a:gd name="f18" fmla="val f5"/>
                      <a:gd name="f19" fmla="val f6"/>
                      <a:gd name="f20" fmla="val f7"/>
                      <a:gd name="f21" fmla="*/ f15 f0 1"/>
                      <a:gd name="f22" fmla="+- f20 0 f18"/>
                      <a:gd name="f23" fmla="+- f19 0 f18"/>
                      <a:gd name="f24" fmla="*/ f21 1 f2"/>
                      <a:gd name="f25" fmla="*/ f23 1 76"/>
                      <a:gd name="f26" fmla="*/ f22 1 18"/>
                      <a:gd name="f27" fmla="*/ 0 f23 1"/>
                      <a:gd name="f28" fmla="*/ 0 f22 1"/>
                      <a:gd name="f29" fmla="+- f24 0 f1"/>
                      <a:gd name="f30" fmla="*/ f27 1 76"/>
                      <a:gd name="f31" fmla="*/ f28 1 18"/>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76" h="18">
                        <a:moveTo>
                          <a:pt x="f8" y="f7"/>
                        </a:moveTo>
                        <a:cubicBezTo>
                          <a:pt x="f9" y="f10"/>
                          <a:pt x="f5" y="f11"/>
                          <a:pt x="f9" y="f12"/>
                        </a:cubicBezTo>
                        <a:cubicBezTo>
                          <a:pt x="f6" y="f13"/>
                          <a:pt x="f14" y="f5"/>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6" name="Freeform 66">
                    <a:extLst>
                      <a:ext uri="{FF2B5EF4-FFF2-40B4-BE49-F238E27FC236}">
                        <a16:creationId xmlns:a16="http://schemas.microsoft.com/office/drawing/2014/main" id="{8DEBC885-10E6-D900-659E-FCFDB6325087}"/>
                      </a:ext>
                    </a:extLst>
                  </p:cNvPr>
                  <p:cNvSpPr/>
                  <p:nvPr/>
                </p:nvSpPr>
                <p:spPr>
                  <a:xfrm>
                    <a:off x="2490789" y="317497"/>
                    <a:ext cx="28575" cy="23810"/>
                  </a:xfrm>
                  <a:custGeom>
                    <a:avLst/>
                    <a:gdLst>
                      <a:gd name="f0" fmla="val 10800000"/>
                      <a:gd name="f1" fmla="val 5400000"/>
                      <a:gd name="f2" fmla="val 180"/>
                      <a:gd name="f3" fmla="val w"/>
                      <a:gd name="f4" fmla="val h"/>
                      <a:gd name="f5" fmla="val 0"/>
                      <a:gd name="f6" fmla="val 42"/>
                      <a:gd name="f7" fmla="val 44"/>
                      <a:gd name="f8" fmla="val 21"/>
                      <a:gd name="f9" fmla="val 4"/>
                      <a:gd name="f10" fmla="val 17"/>
                      <a:gd name="f11" fmla="val 7"/>
                      <a:gd name="f12" fmla="val 11"/>
                      <a:gd name="f13" fmla="val 12"/>
                      <a:gd name="f14" fmla="val 9"/>
                      <a:gd name="f15" fmla="val 23"/>
                      <a:gd name="f16" fmla="+- 0 0 -90"/>
                      <a:gd name="f17" fmla="*/ f3 1 42"/>
                      <a:gd name="f18" fmla="*/ f4 1 44"/>
                      <a:gd name="f19" fmla="val f5"/>
                      <a:gd name="f20" fmla="val f6"/>
                      <a:gd name="f21" fmla="val f7"/>
                      <a:gd name="f22" fmla="*/ f16 f0 1"/>
                      <a:gd name="f23" fmla="+- f21 0 f19"/>
                      <a:gd name="f24" fmla="+- f20 0 f19"/>
                      <a:gd name="f25" fmla="*/ f22 1 f2"/>
                      <a:gd name="f26" fmla="*/ f24 1 42"/>
                      <a:gd name="f27" fmla="*/ f23 1 44"/>
                      <a:gd name="f28" fmla="*/ 0 f24 1"/>
                      <a:gd name="f29" fmla="*/ 0 f23 1"/>
                      <a:gd name="f30" fmla="+- f25 0 f1"/>
                      <a:gd name="f31" fmla="*/ f28 1 42"/>
                      <a:gd name="f32" fmla="*/ f29 1 44"/>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Lst>
                    <a:rect l="f39" t="f42" r="f40" b="f41"/>
                    <a:pathLst>
                      <a:path w="42" h="44">
                        <a:moveTo>
                          <a:pt x="f5" y="f8"/>
                        </a:moveTo>
                        <a:cubicBezTo>
                          <a:pt x="f9" y="f10"/>
                          <a:pt x="f11" y="f12"/>
                          <a:pt x="f13" y="f14"/>
                        </a:cubicBezTo>
                        <a:cubicBezTo>
                          <a:pt x="f6" y="f5"/>
                          <a:pt x="f15" y="f7"/>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67" name="Freeform 67">
                    <a:extLst>
                      <a:ext uri="{FF2B5EF4-FFF2-40B4-BE49-F238E27FC236}">
                        <a16:creationId xmlns:a16="http://schemas.microsoft.com/office/drawing/2014/main" id="{2CB77864-8268-0A49-46FE-A1063AD31CAE}"/>
                      </a:ext>
                    </a:extLst>
                  </p:cNvPr>
                  <p:cNvSpPr/>
                  <p:nvPr/>
                </p:nvSpPr>
                <p:spPr>
                  <a:xfrm>
                    <a:off x="2257425" y="252410"/>
                    <a:ext cx="22229" cy="15873"/>
                  </a:xfrm>
                  <a:custGeom>
                    <a:avLst/>
                    <a:gdLst>
                      <a:gd name="f0" fmla="val 10800000"/>
                      <a:gd name="f1" fmla="val 5400000"/>
                      <a:gd name="f2" fmla="val 180"/>
                      <a:gd name="f3" fmla="val w"/>
                      <a:gd name="f4" fmla="val h"/>
                      <a:gd name="f5" fmla="val 0"/>
                      <a:gd name="f6" fmla="val 31"/>
                      <a:gd name="f7" fmla="val 30"/>
                      <a:gd name="f8" fmla="val 7"/>
                      <a:gd name="f9" fmla="val 22"/>
                      <a:gd name="f10" fmla="val 15"/>
                      <a:gd name="f11" fmla="val 6"/>
                      <a:gd name="f12" fmla="val 10"/>
                      <a:gd name="f13" fmla="val 14"/>
                      <a:gd name="f14" fmla="val 16"/>
                      <a:gd name="f15" fmla="+- 0 0 -90"/>
                      <a:gd name="f16" fmla="*/ f3 1 31"/>
                      <a:gd name="f17" fmla="*/ f4 1 30"/>
                      <a:gd name="f18" fmla="val f5"/>
                      <a:gd name="f19" fmla="val f6"/>
                      <a:gd name="f20" fmla="val f7"/>
                      <a:gd name="f21" fmla="*/ f15 f0 1"/>
                      <a:gd name="f22" fmla="+- f20 0 f18"/>
                      <a:gd name="f23" fmla="+- f19 0 f18"/>
                      <a:gd name="f24" fmla="*/ f21 1 f2"/>
                      <a:gd name="f25" fmla="*/ f23 1 31"/>
                      <a:gd name="f26" fmla="*/ f22 1 30"/>
                      <a:gd name="f27" fmla="*/ 0 f23 1"/>
                      <a:gd name="f28" fmla="*/ 0 f22 1"/>
                      <a:gd name="f29" fmla="+- f24 0 f1"/>
                      <a:gd name="f30" fmla="*/ f27 1 31"/>
                      <a:gd name="f31" fmla="*/ f28 1 30"/>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31" h="30">
                        <a:moveTo>
                          <a:pt x="f8" y="f9"/>
                        </a:moveTo>
                        <a:cubicBezTo>
                          <a:pt x="f5" y="f5"/>
                          <a:pt x="f10" y="f11"/>
                          <a:pt x="f6" y="f12"/>
                        </a:cubicBezTo>
                        <a:cubicBezTo>
                          <a:pt x="f13" y="f14"/>
                          <a:pt x="f10"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nvGrpSpPr>
                <p:cNvPr id="68" name="Group 68">
                  <a:extLst>
                    <a:ext uri="{FF2B5EF4-FFF2-40B4-BE49-F238E27FC236}">
                      <a16:creationId xmlns:a16="http://schemas.microsoft.com/office/drawing/2014/main" id="{5F25AC96-7D1C-54A0-956A-7435D928DD03}"/>
                    </a:ext>
                  </a:extLst>
                </p:cNvPr>
                <p:cNvGrpSpPr/>
                <p:nvPr/>
              </p:nvGrpSpPr>
              <p:grpSpPr>
                <a:xfrm>
                  <a:off x="6164263" y="165104"/>
                  <a:ext cx="1808161" cy="681035"/>
                  <a:chOff x="6164263" y="165104"/>
                  <a:chExt cx="1808161" cy="681035"/>
                </a:xfrm>
              </p:grpSpPr>
              <p:sp>
                <p:nvSpPr>
                  <p:cNvPr id="69" name="Freeform 69">
                    <a:extLst>
                      <a:ext uri="{FF2B5EF4-FFF2-40B4-BE49-F238E27FC236}">
                        <a16:creationId xmlns:a16="http://schemas.microsoft.com/office/drawing/2014/main" id="{E91A312B-8F91-6A9A-9164-D83D7ADF44D0}"/>
                      </a:ext>
                    </a:extLst>
                  </p:cNvPr>
                  <p:cNvSpPr/>
                  <p:nvPr/>
                </p:nvSpPr>
                <p:spPr>
                  <a:xfrm>
                    <a:off x="7908929" y="761996"/>
                    <a:ext cx="20638" cy="22229"/>
                  </a:xfrm>
                  <a:custGeom>
                    <a:avLst/>
                    <a:gdLst>
                      <a:gd name="f0" fmla="val 10800000"/>
                      <a:gd name="f1" fmla="val 5400000"/>
                      <a:gd name="f2" fmla="val 180"/>
                      <a:gd name="f3" fmla="val w"/>
                      <a:gd name="f4" fmla="val h"/>
                      <a:gd name="f5" fmla="val 0"/>
                      <a:gd name="f6" fmla="val 30"/>
                      <a:gd name="f7" fmla="val 42"/>
                      <a:gd name="f8" fmla="val 16"/>
                      <a:gd name="f9" fmla="val 33"/>
                      <a:gd name="f10" fmla="val 3"/>
                      <a:gd name="f11" fmla="val 20"/>
                      <a:gd name="f12" fmla="val 15"/>
                      <a:gd name="f13" fmla="val 34"/>
                      <a:gd name="f14" fmla="val 8"/>
                      <a:gd name="f15" fmla="val 21"/>
                      <a:gd name="f16" fmla="val 6"/>
                      <a:gd name="f17" fmla="val 17"/>
                      <a:gd name="f18" fmla="val 9"/>
                      <a:gd name="f19" fmla="val 5"/>
                      <a:gd name="f20" fmla="val 1"/>
                      <a:gd name="f21" fmla="val 7"/>
                      <a:gd name="f22" fmla="val 25"/>
                      <a:gd name="f23" fmla="val 10"/>
                      <a:gd name="f24" fmla="val 23"/>
                      <a:gd name="f25" fmla="val 29"/>
                      <a:gd name="f26" fmla="val 26"/>
                      <a:gd name="f27" fmla="val 28"/>
                      <a:gd name="f28" fmla="val 31"/>
                      <a:gd name="f29" fmla="val 38"/>
                      <a:gd name="f30" fmla="+- 0 0 -90"/>
                      <a:gd name="f31" fmla="*/ f3 1 30"/>
                      <a:gd name="f32" fmla="*/ f4 1 42"/>
                      <a:gd name="f33" fmla="val f5"/>
                      <a:gd name="f34" fmla="val f6"/>
                      <a:gd name="f35" fmla="val f7"/>
                      <a:gd name="f36" fmla="*/ f30 f0 1"/>
                      <a:gd name="f37" fmla="+- f35 0 f33"/>
                      <a:gd name="f38" fmla="+- f34 0 f33"/>
                      <a:gd name="f39" fmla="*/ f36 1 f2"/>
                      <a:gd name="f40" fmla="*/ f38 1 30"/>
                      <a:gd name="f41" fmla="*/ f37 1 42"/>
                      <a:gd name="f42" fmla="*/ 0 f38 1"/>
                      <a:gd name="f43" fmla="*/ 0 f37 1"/>
                      <a:gd name="f44" fmla="+- f39 0 f1"/>
                      <a:gd name="f45" fmla="*/ f42 1 30"/>
                      <a:gd name="f46" fmla="*/ f43 1 42"/>
                      <a:gd name="f47" fmla="*/ 0 1 f40"/>
                      <a:gd name="f48" fmla="*/ f34 1 f40"/>
                      <a:gd name="f49" fmla="*/ 0 1 f41"/>
                      <a:gd name="f50" fmla="*/ f35 1 f41"/>
                      <a:gd name="f51" fmla="*/ f45 1 f40"/>
                      <a:gd name="f52" fmla="*/ f46 1 f41"/>
                      <a:gd name="f53" fmla="*/ f47 f31 1"/>
                      <a:gd name="f54" fmla="*/ f48 f31 1"/>
                      <a:gd name="f55" fmla="*/ f50 f32 1"/>
                      <a:gd name="f56" fmla="*/ f49 f32 1"/>
                      <a:gd name="f57" fmla="*/ f51 f31 1"/>
                      <a:gd name="f58" fmla="*/ f52 f32 1"/>
                    </a:gdLst>
                    <a:ahLst/>
                    <a:cxnLst>
                      <a:cxn ang="3cd4">
                        <a:pos x="hc" y="t"/>
                      </a:cxn>
                      <a:cxn ang="0">
                        <a:pos x="r" y="vc"/>
                      </a:cxn>
                      <a:cxn ang="cd4">
                        <a:pos x="hc" y="b"/>
                      </a:cxn>
                      <a:cxn ang="cd2">
                        <a:pos x="l" y="vc"/>
                      </a:cxn>
                      <a:cxn ang="f44">
                        <a:pos x="f57" y="f58"/>
                      </a:cxn>
                      <a:cxn ang="f44">
                        <a:pos x="f57" y="f58"/>
                      </a:cxn>
                      <a:cxn ang="f44">
                        <a:pos x="f57" y="f58"/>
                      </a:cxn>
                      <a:cxn ang="f44">
                        <a:pos x="f57" y="f58"/>
                      </a:cxn>
                      <a:cxn ang="f44">
                        <a:pos x="f57" y="f58"/>
                      </a:cxn>
                      <a:cxn ang="f44">
                        <a:pos x="f57" y="f58"/>
                      </a:cxn>
                      <a:cxn ang="f44">
                        <a:pos x="f57" y="f58"/>
                      </a:cxn>
                    </a:cxnLst>
                    <a:rect l="f53" t="f56" r="f54" b="f55"/>
                    <a:pathLst>
                      <a:path w="30" h="42">
                        <a:moveTo>
                          <a:pt x="f8" y="f9"/>
                        </a:moveTo>
                        <a:cubicBezTo>
                          <a:pt x="f10" y="f11"/>
                          <a:pt x="f12" y="f13"/>
                          <a:pt x="f14" y="f15"/>
                        </a:cubicBezTo>
                        <a:cubicBezTo>
                          <a:pt x="f16" y="f17"/>
                          <a:pt x="f5" y="f18"/>
                          <a:pt x="f5" y="f18"/>
                        </a:cubicBezTo>
                        <a:cubicBezTo>
                          <a:pt x="f19" y="f20"/>
                          <a:pt x="f21" y="f5"/>
                          <a:pt x="f8" y="f10"/>
                        </a:cubicBezTo>
                        <a:cubicBezTo>
                          <a:pt x="f22" y="f8"/>
                          <a:pt x="f23" y="f8"/>
                          <a:pt x="f6" y="f24"/>
                        </a:cubicBezTo>
                        <a:cubicBezTo>
                          <a:pt x="f25" y="f26"/>
                          <a:pt x="f6" y="f25"/>
                          <a:pt x="f27" y="f28"/>
                        </a:cubicBezTo>
                        <a:cubicBezTo>
                          <a:pt x="f12" y="f7"/>
                          <a:pt x="f8" y="f2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0" name="Freeform 70">
                    <a:extLst>
                      <a:ext uri="{FF2B5EF4-FFF2-40B4-BE49-F238E27FC236}">
                        <a16:creationId xmlns:a16="http://schemas.microsoft.com/office/drawing/2014/main" id="{DDACEF09-8ECB-E648-50B9-A820B9AC3BDB}"/>
                      </a:ext>
                    </a:extLst>
                  </p:cNvPr>
                  <p:cNvSpPr/>
                  <p:nvPr/>
                </p:nvSpPr>
                <p:spPr>
                  <a:xfrm>
                    <a:off x="7666036" y="782634"/>
                    <a:ext cx="17465" cy="7936"/>
                  </a:xfrm>
                  <a:custGeom>
                    <a:avLst/>
                    <a:gdLst>
                      <a:gd name="f0" fmla="val 10800000"/>
                      <a:gd name="f1" fmla="val 5400000"/>
                      <a:gd name="f2" fmla="val 180"/>
                      <a:gd name="f3" fmla="val w"/>
                      <a:gd name="f4" fmla="val h"/>
                      <a:gd name="f5" fmla="val 0"/>
                      <a:gd name="f6" fmla="val 25"/>
                      <a:gd name="f7" fmla="val 16"/>
                      <a:gd name="f8" fmla="val 15"/>
                      <a:gd name="f9" fmla="val 10"/>
                      <a:gd name="f10" fmla="val 12"/>
                      <a:gd name="f11" fmla="val 3"/>
                      <a:gd name="f12" fmla="val 8"/>
                      <a:gd name="f13" fmla="val 6"/>
                      <a:gd name="f14" fmla="val 4"/>
                      <a:gd name="f15" fmla="val 17"/>
                      <a:gd name="f16" fmla="+- 0 0 -90"/>
                      <a:gd name="f17" fmla="*/ f3 1 25"/>
                      <a:gd name="f18" fmla="*/ f4 1 16"/>
                      <a:gd name="f19" fmla="val f5"/>
                      <a:gd name="f20" fmla="val f6"/>
                      <a:gd name="f21" fmla="val f7"/>
                      <a:gd name="f22" fmla="*/ f16 f0 1"/>
                      <a:gd name="f23" fmla="+- f21 0 f19"/>
                      <a:gd name="f24" fmla="+- f20 0 f19"/>
                      <a:gd name="f25" fmla="*/ f22 1 f2"/>
                      <a:gd name="f26" fmla="*/ f24 1 25"/>
                      <a:gd name="f27" fmla="*/ f23 1 16"/>
                      <a:gd name="f28" fmla="*/ 0 f24 1"/>
                      <a:gd name="f29" fmla="*/ 0 f23 1"/>
                      <a:gd name="f30" fmla="+- f25 0 f1"/>
                      <a:gd name="f31" fmla="*/ f28 1 25"/>
                      <a:gd name="f32" fmla="*/ f29 1 16"/>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 ang="f30">
                        <a:pos x="f43" y="f44"/>
                      </a:cxn>
                    </a:cxnLst>
                    <a:rect l="f39" t="f42" r="f40" b="f41"/>
                    <a:pathLst>
                      <a:path w="25" h="16">
                        <a:moveTo>
                          <a:pt x="f8" y="f7"/>
                        </a:moveTo>
                        <a:cubicBezTo>
                          <a:pt x="f9" y="f8"/>
                          <a:pt x="f5" y="f10"/>
                          <a:pt x="f11" y="f12"/>
                        </a:cubicBezTo>
                        <a:cubicBezTo>
                          <a:pt x="f13" y="f14"/>
                          <a:pt x="f8" y="f5"/>
                          <a:pt x="f8" y="f5"/>
                        </a:cubicBezTo>
                        <a:cubicBezTo>
                          <a:pt x="f15" y="f11"/>
                          <a:pt x="f6" y="f7"/>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1" name="Freeform 71">
                    <a:extLst>
                      <a:ext uri="{FF2B5EF4-FFF2-40B4-BE49-F238E27FC236}">
                        <a16:creationId xmlns:a16="http://schemas.microsoft.com/office/drawing/2014/main" id="{603FB14F-FC49-F3EB-D2E9-1F641C1D0A26}"/>
                      </a:ext>
                    </a:extLst>
                  </p:cNvPr>
                  <p:cNvSpPr/>
                  <p:nvPr/>
                </p:nvSpPr>
                <p:spPr>
                  <a:xfrm>
                    <a:off x="7593013" y="792163"/>
                    <a:ext cx="44448" cy="25402"/>
                  </a:xfrm>
                  <a:custGeom>
                    <a:avLst/>
                    <a:gdLst>
                      <a:gd name="f0" fmla="val 10800000"/>
                      <a:gd name="f1" fmla="val 5400000"/>
                      <a:gd name="f2" fmla="val 180"/>
                      <a:gd name="f3" fmla="val w"/>
                      <a:gd name="f4" fmla="val h"/>
                      <a:gd name="f5" fmla="val 0"/>
                      <a:gd name="f6" fmla="val 65"/>
                      <a:gd name="f7" fmla="val 46"/>
                      <a:gd name="f8" fmla="val 14"/>
                      <a:gd name="f9" fmla="val 24"/>
                      <a:gd name="f10" fmla="val 18"/>
                      <a:gd name="f11" fmla="val 13"/>
                      <a:gd name="f12" fmla="val 16"/>
                      <a:gd name="f13" fmla="val 9"/>
                      <a:gd name="f14" fmla="val 30"/>
                      <a:gd name="f15" fmla="val 4"/>
                      <a:gd name="f16" fmla="val 34"/>
                      <a:gd name="f17" fmla="val 3"/>
                      <a:gd name="f18" fmla="val 42"/>
                      <a:gd name="f19" fmla="val 50"/>
                      <a:gd name="f20" fmla="val 1"/>
                      <a:gd name="f21" fmla="val 58"/>
                      <a:gd name="f22" fmla="val 12"/>
                      <a:gd name="f23" fmla="val 53"/>
                      <a:gd name="f24" fmla="val 21"/>
                      <a:gd name="f25" fmla="val 40"/>
                      <a:gd name="f26" fmla="val 32"/>
                      <a:gd name="f27" fmla="val 26"/>
                      <a:gd name="f28" fmla="val 35"/>
                      <a:gd name="f29" fmla="val 23"/>
                      <a:gd name="f30" fmla="val 5"/>
                      <a:gd name="f31" fmla="val 8"/>
                      <a:gd name="f32" fmla="val 20"/>
                      <a:gd name="f33" fmla="val 10"/>
                      <a:gd name="f34" fmla="val 15"/>
                      <a:gd name="f35" fmla="+- 0 0 -90"/>
                      <a:gd name="f36" fmla="*/ f3 1 65"/>
                      <a:gd name="f37" fmla="*/ f4 1 46"/>
                      <a:gd name="f38" fmla="val f5"/>
                      <a:gd name="f39" fmla="val f6"/>
                      <a:gd name="f40" fmla="val f7"/>
                      <a:gd name="f41" fmla="*/ f35 f0 1"/>
                      <a:gd name="f42" fmla="+- f40 0 f38"/>
                      <a:gd name="f43" fmla="+- f39 0 f38"/>
                      <a:gd name="f44" fmla="*/ f41 1 f2"/>
                      <a:gd name="f45" fmla="*/ f43 1 65"/>
                      <a:gd name="f46" fmla="*/ f42 1 46"/>
                      <a:gd name="f47" fmla="*/ 0 f43 1"/>
                      <a:gd name="f48" fmla="*/ 0 f42 1"/>
                      <a:gd name="f49" fmla="+- f44 0 f1"/>
                      <a:gd name="f50" fmla="*/ f47 1 65"/>
                      <a:gd name="f51" fmla="*/ f48 1 46"/>
                      <a:gd name="f52" fmla="*/ 0 1 f45"/>
                      <a:gd name="f53" fmla="*/ f39 1 f45"/>
                      <a:gd name="f54" fmla="*/ 0 1 f46"/>
                      <a:gd name="f55" fmla="*/ f40 1 f46"/>
                      <a:gd name="f56" fmla="*/ f50 1 f45"/>
                      <a:gd name="f57" fmla="*/ f51 1 f46"/>
                      <a:gd name="f58" fmla="*/ f52 f36 1"/>
                      <a:gd name="f59" fmla="*/ f53 f36 1"/>
                      <a:gd name="f60" fmla="*/ f55 f37 1"/>
                      <a:gd name="f61" fmla="*/ f54 f37 1"/>
                      <a:gd name="f62" fmla="*/ f56 f36 1"/>
                      <a:gd name="f63" fmla="*/ f57 f37 1"/>
                    </a:gdLst>
                    <a:ahLst/>
                    <a:cxnLst>
                      <a:cxn ang="3cd4">
                        <a:pos x="hc" y="t"/>
                      </a:cxn>
                      <a:cxn ang="0">
                        <a:pos x="r" y="vc"/>
                      </a:cxn>
                      <a:cxn ang="cd4">
                        <a:pos x="hc" y="b"/>
                      </a:cxn>
                      <a:cxn ang="cd2">
                        <a:pos x="l" y="vc"/>
                      </a:cxn>
                      <a:cxn ang="f49">
                        <a:pos x="f62" y="f63"/>
                      </a:cxn>
                      <a:cxn ang="f49">
                        <a:pos x="f62" y="f63"/>
                      </a:cxn>
                      <a:cxn ang="f49">
                        <a:pos x="f62" y="f63"/>
                      </a:cxn>
                      <a:cxn ang="f49">
                        <a:pos x="f62" y="f63"/>
                      </a:cxn>
                      <a:cxn ang="f49">
                        <a:pos x="f62" y="f63"/>
                      </a:cxn>
                      <a:cxn ang="f49">
                        <a:pos x="f62" y="f63"/>
                      </a:cxn>
                      <a:cxn ang="f49">
                        <a:pos x="f62" y="f63"/>
                      </a:cxn>
                      <a:cxn ang="f49">
                        <a:pos x="f62" y="f63"/>
                      </a:cxn>
                      <a:cxn ang="f49">
                        <a:pos x="f62" y="f63"/>
                      </a:cxn>
                    </a:cxnLst>
                    <a:rect l="f58" t="f61" r="f59" b="f60"/>
                    <a:pathLst>
                      <a:path w="65" h="46">
                        <a:moveTo>
                          <a:pt x="f8" y="f9"/>
                        </a:moveTo>
                        <a:cubicBezTo>
                          <a:pt x="f10" y="f11"/>
                          <a:pt x="f12" y="f13"/>
                          <a:pt x="f14" y="f15"/>
                        </a:cubicBezTo>
                        <a:cubicBezTo>
                          <a:pt x="f16" y="f17"/>
                          <a:pt x="f18" y="f5"/>
                          <a:pt x="f18" y="f5"/>
                        </a:cubicBezTo>
                        <a:cubicBezTo>
                          <a:pt x="f19" y="f20"/>
                          <a:pt x="f6" y="f5"/>
                          <a:pt x="f21" y="f22"/>
                        </a:cubicBezTo>
                        <a:cubicBezTo>
                          <a:pt x="f23" y="f24"/>
                          <a:pt x="f25" y="f24"/>
                          <a:pt x="f26" y="f27"/>
                        </a:cubicBezTo>
                        <a:cubicBezTo>
                          <a:pt x="f27" y="f28"/>
                          <a:pt x="f29" y="f18"/>
                          <a:pt x="f22" y="f7"/>
                        </a:cubicBezTo>
                        <a:cubicBezTo>
                          <a:pt x="f5" y="f18"/>
                          <a:pt x="f30" y="f14"/>
                          <a:pt x="f31" y="f32"/>
                        </a:cubicBezTo>
                        <a:cubicBezTo>
                          <a:pt x="f13" y="f10"/>
                          <a:pt x="f33" y="f11"/>
                          <a:pt x="f22" y="f8"/>
                        </a:cubicBezTo>
                        <a:cubicBezTo>
                          <a:pt x="f34" y="f12"/>
                          <a:pt x="f11" y="f2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2" name="Freeform 72">
                    <a:extLst>
                      <a:ext uri="{FF2B5EF4-FFF2-40B4-BE49-F238E27FC236}">
                        <a16:creationId xmlns:a16="http://schemas.microsoft.com/office/drawing/2014/main" id="{3A2FA6A1-653B-6DF5-F537-2CB9694C2346}"/>
                      </a:ext>
                    </a:extLst>
                  </p:cNvPr>
                  <p:cNvSpPr/>
                  <p:nvPr/>
                </p:nvSpPr>
                <p:spPr>
                  <a:xfrm>
                    <a:off x="7546972" y="790571"/>
                    <a:ext cx="46040" cy="25402"/>
                  </a:xfrm>
                  <a:custGeom>
                    <a:avLst/>
                    <a:gdLst>
                      <a:gd name="f0" fmla="val 10800000"/>
                      <a:gd name="f1" fmla="val 5400000"/>
                      <a:gd name="f2" fmla="val 180"/>
                      <a:gd name="f3" fmla="val w"/>
                      <a:gd name="f4" fmla="val h"/>
                      <a:gd name="f5" fmla="val 0"/>
                      <a:gd name="f6" fmla="val 69"/>
                      <a:gd name="f7" fmla="val 47"/>
                      <a:gd name="f8" fmla="val 31"/>
                      <a:gd name="f9" fmla="val 7"/>
                      <a:gd name="f10" fmla="val 24"/>
                      <a:gd name="f11" fmla="val 9"/>
                      <a:gd name="f12" fmla="val 22"/>
                      <a:gd name="f13" fmla="val 18"/>
                      <a:gd name="f14" fmla="val 25"/>
                      <a:gd name="f15" fmla="val 4"/>
                      <a:gd name="f16" fmla="val 36"/>
                      <a:gd name="f17" fmla="val 12"/>
                      <a:gd name="f18" fmla="val 52"/>
                      <a:gd name="f19" fmla="val 1"/>
                      <a:gd name="f20" fmla="val 56"/>
                      <a:gd name="f21" fmla="val 2"/>
                      <a:gd name="f22" fmla="val 61"/>
                      <a:gd name="f23" fmla="val 64"/>
                      <a:gd name="f24" fmla="val 3"/>
                      <a:gd name="f25" fmla="val 8"/>
                      <a:gd name="f26" fmla="val 50"/>
                      <a:gd name="f27" fmla="val 19"/>
                      <a:gd name="f28" fmla="val 46"/>
                      <a:gd name="f29" fmla="val 35"/>
                      <a:gd name="f30" fmla="val 28"/>
                      <a:gd name="f31" fmla="val 33"/>
                      <a:gd name="f32" fmla="val 41"/>
                      <a:gd name="f33" fmla="val 44"/>
                      <a:gd name="f34" fmla="val 20"/>
                      <a:gd name="f35" fmla="val 16"/>
                      <a:gd name="f36" fmla="val 45"/>
                      <a:gd name="f37" fmla="val 14"/>
                      <a:gd name="f38" fmla="val 43"/>
                      <a:gd name="f39" fmla="val 40"/>
                      <a:gd name="f40" fmla="val 39"/>
                      <a:gd name="f41" fmla="val 37"/>
                      <a:gd name="f42" fmla="val 26"/>
                      <a:gd name="f43" fmla="+- 0 0 -90"/>
                      <a:gd name="f44" fmla="*/ f3 1 69"/>
                      <a:gd name="f45" fmla="*/ f4 1 47"/>
                      <a:gd name="f46" fmla="val f5"/>
                      <a:gd name="f47" fmla="val f6"/>
                      <a:gd name="f48" fmla="val f7"/>
                      <a:gd name="f49" fmla="*/ f43 f0 1"/>
                      <a:gd name="f50" fmla="+- f48 0 f46"/>
                      <a:gd name="f51" fmla="+- f47 0 f46"/>
                      <a:gd name="f52" fmla="*/ f49 1 f2"/>
                      <a:gd name="f53" fmla="*/ f51 1 69"/>
                      <a:gd name="f54" fmla="*/ f50 1 47"/>
                      <a:gd name="f55" fmla="*/ 0 f51 1"/>
                      <a:gd name="f56" fmla="*/ 0 f50 1"/>
                      <a:gd name="f57" fmla="+- f52 0 f1"/>
                      <a:gd name="f58" fmla="*/ f55 1 69"/>
                      <a:gd name="f59" fmla="*/ f56 1 47"/>
                      <a:gd name="f60" fmla="*/ 0 1 f53"/>
                      <a:gd name="f61" fmla="*/ f47 1 f53"/>
                      <a:gd name="f62" fmla="*/ 0 1 f54"/>
                      <a:gd name="f63" fmla="*/ f48 1 f54"/>
                      <a:gd name="f64" fmla="*/ f58 1 f53"/>
                      <a:gd name="f65" fmla="*/ f59 1 f54"/>
                      <a:gd name="f66" fmla="*/ f60 f44 1"/>
                      <a:gd name="f67" fmla="*/ f61 f44 1"/>
                      <a:gd name="f68" fmla="*/ f63 f45 1"/>
                      <a:gd name="f69" fmla="*/ f62 f45 1"/>
                      <a:gd name="f70" fmla="*/ f64 f44 1"/>
                      <a:gd name="f71" fmla="*/ f65 f45 1"/>
                    </a:gdLst>
                    <a:ahLst/>
                    <a:cxnLst>
                      <a:cxn ang="3cd4">
                        <a:pos x="hc" y="t"/>
                      </a:cxn>
                      <a:cxn ang="0">
                        <a:pos x="r" y="vc"/>
                      </a:cxn>
                      <a:cxn ang="cd4">
                        <a:pos x="hc" y="b"/>
                      </a:cxn>
                      <a:cxn ang="cd2">
                        <a:pos x="l" y="vc"/>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Lst>
                    <a:rect l="f66" t="f69" r="f67" b="f68"/>
                    <a:pathLst>
                      <a:path w="69" h="47">
                        <a:moveTo>
                          <a:pt x="f5" y="f8"/>
                        </a:moveTo>
                        <a:cubicBezTo>
                          <a:pt x="f9" y="f10"/>
                          <a:pt x="f11" y="f12"/>
                          <a:pt x="f13" y="f14"/>
                        </a:cubicBezTo>
                        <a:cubicBezTo>
                          <a:pt x="f14" y="f15"/>
                          <a:pt x="f16" y="f17"/>
                          <a:pt x="f18" y="f19"/>
                        </a:cubicBezTo>
                        <a:cubicBezTo>
                          <a:pt x="f20" y="f21"/>
                          <a:pt x="f22" y="f5"/>
                          <a:pt x="f23" y="f24"/>
                        </a:cubicBezTo>
                        <a:cubicBezTo>
                          <a:pt x="f6" y="f25"/>
                          <a:pt x="f26" y="f27"/>
                          <a:pt x="f26" y="f27"/>
                        </a:cubicBezTo>
                        <a:cubicBezTo>
                          <a:pt x="f28" y="f8"/>
                          <a:pt x="f29" y="f12"/>
                          <a:pt x="f30" y="f31"/>
                        </a:cubicBezTo>
                        <a:cubicBezTo>
                          <a:pt x="f8" y="f32"/>
                          <a:pt x="f8" y="f33"/>
                          <a:pt x="f12" y="f7"/>
                        </a:cubicBezTo>
                        <a:cubicBezTo>
                          <a:pt x="f34" y="f28"/>
                          <a:pt x="f13" y="f28"/>
                          <a:pt x="f35" y="f36"/>
                        </a:cubicBezTo>
                        <a:cubicBezTo>
                          <a:pt x="f37" y="f38"/>
                          <a:pt x="f37" y="f39"/>
                          <a:pt x="f17" y="f40"/>
                        </a:cubicBezTo>
                        <a:cubicBezTo>
                          <a:pt x="f25" y="f41"/>
                          <a:pt x="f5" y="f29"/>
                          <a:pt x="f5" y="f29"/>
                        </a:cubicBezTo>
                        <a:cubicBezTo>
                          <a:pt x="f21" y="f42"/>
                          <a:pt x="f24" y="f14"/>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3" name="Freeform 73">
                    <a:extLst>
                      <a:ext uri="{FF2B5EF4-FFF2-40B4-BE49-F238E27FC236}">
                        <a16:creationId xmlns:a16="http://schemas.microsoft.com/office/drawing/2014/main" id="{A7579AB2-4F27-12B7-0599-43E964AC9494}"/>
                      </a:ext>
                    </a:extLst>
                  </p:cNvPr>
                  <p:cNvSpPr/>
                  <p:nvPr/>
                </p:nvSpPr>
                <p:spPr>
                  <a:xfrm>
                    <a:off x="7297734" y="652460"/>
                    <a:ext cx="239709" cy="147639"/>
                  </a:xfrm>
                  <a:custGeom>
                    <a:avLst/>
                    <a:gdLst>
                      <a:gd name="f0" fmla="val 10800000"/>
                      <a:gd name="f1" fmla="val 5400000"/>
                      <a:gd name="f2" fmla="val 180"/>
                      <a:gd name="f3" fmla="val w"/>
                      <a:gd name="f4" fmla="val h"/>
                      <a:gd name="f5" fmla="val 0"/>
                      <a:gd name="f6" fmla="val 355"/>
                      <a:gd name="f7" fmla="val 277"/>
                      <a:gd name="f8" fmla="val 10"/>
                      <a:gd name="f9" fmla="val 4"/>
                      <a:gd name="f10" fmla="val 22"/>
                      <a:gd name="f11" fmla="val 24"/>
                      <a:gd name="f12" fmla="val 14"/>
                      <a:gd name="f13" fmla="val 36"/>
                      <a:gd name="f14" fmla="val 18"/>
                      <a:gd name="f15" fmla="val 37"/>
                      <a:gd name="f16" fmla="val 19"/>
                      <a:gd name="f17" fmla="val 45"/>
                      <a:gd name="f18" fmla="val 29"/>
                      <a:gd name="f19" fmla="val 46"/>
                      <a:gd name="f20" fmla="val 30"/>
                      <a:gd name="f21" fmla="val 56"/>
                      <a:gd name="f22" fmla="val 40"/>
                      <a:gd name="f23" fmla="val 67"/>
                      <a:gd name="f24" fmla="val 38"/>
                      <a:gd name="f25" fmla="val 76"/>
                      <a:gd name="f26" fmla="val 52"/>
                      <a:gd name="f27" fmla="val 80"/>
                      <a:gd name="f28" fmla="val 58"/>
                      <a:gd name="f29" fmla="val 92"/>
                      <a:gd name="f30" fmla="val 66"/>
                      <a:gd name="f31" fmla="val 96"/>
                      <a:gd name="f32" fmla="val 79"/>
                      <a:gd name="f33" fmla="val 112"/>
                      <a:gd name="f34" fmla="val 88"/>
                      <a:gd name="f35" fmla="val 122"/>
                      <a:gd name="f36" fmla="val 98"/>
                      <a:gd name="f37" fmla="val 124"/>
                      <a:gd name="f38" fmla="val 105"/>
                      <a:gd name="f39" fmla="val 130"/>
                      <a:gd name="f40" fmla="val 136"/>
                      <a:gd name="f41" fmla="val 128"/>
                      <a:gd name="f42" fmla="val 140"/>
                      <a:gd name="f43" fmla="val 148"/>
                      <a:gd name="f44" fmla="val 132"/>
                      <a:gd name="f45" fmla="val 150"/>
                      <a:gd name="f46" fmla="val 138"/>
                      <a:gd name="f47" fmla="val 154"/>
                      <a:gd name="f48" fmla="val 161"/>
                      <a:gd name="f49" fmla="val 139"/>
                      <a:gd name="f50" fmla="val 168"/>
                      <a:gd name="f51" fmla="val 144"/>
                      <a:gd name="f52" fmla="val 176"/>
                      <a:gd name="f53" fmla="val 152"/>
                      <a:gd name="f54" fmla="val 174"/>
                      <a:gd name="f55" fmla="val 167"/>
                      <a:gd name="f56" fmla="val 173"/>
                      <a:gd name="f57" fmla="val 181"/>
                      <a:gd name="f58" fmla="val 170"/>
                      <a:gd name="f59" fmla="val 196"/>
                      <a:gd name="f60" fmla="val 171"/>
                      <a:gd name="f61" fmla="val 202"/>
                      <a:gd name="f62" fmla="val 220"/>
                      <a:gd name="f63" fmla="val 224"/>
                      <a:gd name="f64" fmla="val 185"/>
                      <a:gd name="f65" fmla="val 228"/>
                      <a:gd name="f66" fmla="val 193"/>
                      <a:gd name="f67" fmla="val 198"/>
                      <a:gd name="f68" fmla="val 232"/>
                      <a:gd name="f69" fmla="val 204"/>
                      <a:gd name="f70" fmla="val 230"/>
                      <a:gd name="f71" fmla="val 216"/>
                      <a:gd name="f72" fmla="val 234"/>
                      <a:gd name="f73" fmla="val 223"/>
                      <a:gd name="f74" fmla="val 241"/>
                      <a:gd name="f75" fmla="val 225"/>
                      <a:gd name="f76" fmla="val 245"/>
                      <a:gd name="f77" fmla="val 236"/>
                      <a:gd name="f78" fmla="val 242"/>
                      <a:gd name="f79" fmla="val 240"/>
                      <a:gd name="f80" fmla="val 254"/>
                      <a:gd name="f81" fmla="val 260"/>
                      <a:gd name="f82" fmla="val 265"/>
                      <a:gd name="f83" fmla="val 246"/>
                      <a:gd name="f84" fmla="val 272"/>
                      <a:gd name="f85" fmla="val 248"/>
                      <a:gd name="f86" fmla="val 250"/>
                      <a:gd name="f87" fmla="val 291"/>
                      <a:gd name="f88" fmla="val 252"/>
                      <a:gd name="f89" fmla="val 296"/>
                      <a:gd name="f90" fmla="val 256"/>
                      <a:gd name="f91" fmla="val 301"/>
                      <a:gd name="f92" fmla="val 314"/>
                      <a:gd name="f93" fmla="val 264"/>
                      <a:gd name="f94" fmla="val 330"/>
                      <a:gd name="f95" fmla="val 263"/>
                      <a:gd name="f96" fmla="val 338"/>
                      <a:gd name="f97" fmla="val 261"/>
                      <a:gd name="f98" fmla="val 352"/>
                      <a:gd name="f99" fmla="val 266"/>
                      <a:gd name="f100" fmla="val 275"/>
                      <a:gd name="f101" fmla="val 350"/>
                      <a:gd name="f102" fmla="val 342"/>
                      <a:gd name="f103" fmla="val 274"/>
                      <a:gd name="f104" fmla="val 336"/>
                      <a:gd name="f105" fmla="val 276"/>
                      <a:gd name="f106" fmla="val 322"/>
                      <a:gd name="f107" fmla="val 308"/>
                      <a:gd name="f108" fmla="val 300"/>
                      <a:gd name="f109" fmla="val 270"/>
                      <a:gd name="f110" fmla="val 269"/>
                      <a:gd name="f111" fmla="val 288"/>
                      <a:gd name="f112" fmla="val 259"/>
                      <a:gd name="f113" fmla="val 257"/>
                      <a:gd name="f114" fmla="val 211"/>
                      <a:gd name="f115" fmla="val 192"/>
                      <a:gd name="f116" fmla="val 172"/>
                      <a:gd name="f117" fmla="val 165"/>
                      <a:gd name="f118" fmla="val 231"/>
                      <a:gd name="f119" fmla="val 221"/>
                      <a:gd name="f120" fmla="val 160"/>
                      <a:gd name="f121" fmla="val 233"/>
                      <a:gd name="f122" fmla="val 203"/>
                      <a:gd name="f123" fmla="val 126"/>
                      <a:gd name="f124" fmla="val 200"/>
                      <a:gd name="f125" fmla="val 120"/>
                      <a:gd name="f126" fmla="val 114"/>
                      <a:gd name="f127" fmla="val 190"/>
                      <a:gd name="f128" fmla="val 108"/>
                      <a:gd name="f129" fmla="val 186"/>
                      <a:gd name="f130" fmla="val 104"/>
                      <a:gd name="f131" fmla="val 175"/>
                      <a:gd name="f132" fmla="val 94"/>
                      <a:gd name="f133" fmla="val 158"/>
                      <a:gd name="f134" fmla="val 83"/>
                      <a:gd name="f135" fmla="val 142"/>
                      <a:gd name="f136" fmla="val 85"/>
                      <a:gd name="f137" fmla="val 119"/>
                      <a:gd name="f138" fmla="val 68"/>
                      <a:gd name="f139" fmla="val 106"/>
                      <a:gd name="f140" fmla="val 64"/>
                      <a:gd name="f141" fmla="val 102"/>
                      <a:gd name="f142" fmla="val 62"/>
                      <a:gd name="f143" fmla="val 101"/>
                      <a:gd name="f144" fmla="val 59"/>
                      <a:gd name="f145" fmla="val 100"/>
                      <a:gd name="f146" fmla="val 97"/>
                      <a:gd name="f147" fmla="val 54"/>
                      <a:gd name="f148" fmla="val 73"/>
                      <a:gd name="f149" fmla="val 61"/>
                      <a:gd name="f150" fmla="val 32"/>
                      <a:gd name="f151" fmla="val 49"/>
                      <a:gd name="f152" fmla="val 31"/>
                      <a:gd name="f153" fmla="val 44"/>
                      <a:gd name="f154" fmla="val 20"/>
                      <a:gd name="f155" fmla="val 16"/>
                      <a:gd name="f156" fmla="val 27"/>
                      <a:gd name="f157" fmla="val 26"/>
                      <a:gd name="f158" fmla="val 1"/>
                      <a:gd name="f159" fmla="val 13"/>
                      <a:gd name="f160" fmla="val 5"/>
                      <a:gd name="f161" fmla="val 2"/>
                      <a:gd name="f162" fmla="+- 0 0 -90"/>
                      <a:gd name="f163" fmla="*/ f3 1 355"/>
                      <a:gd name="f164" fmla="*/ f4 1 277"/>
                      <a:gd name="f165" fmla="val f5"/>
                      <a:gd name="f166" fmla="val f6"/>
                      <a:gd name="f167" fmla="val f7"/>
                      <a:gd name="f168" fmla="*/ f162 f0 1"/>
                      <a:gd name="f169" fmla="+- f167 0 f165"/>
                      <a:gd name="f170" fmla="+- f166 0 f165"/>
                      <a:gd name="f171" fmla="*/ f168 1 f2"/>
                      <a:gd name="f172" fmla="*/ f170 1 355"/>
                      <a:gd name="f173" fmla="*/ f169 1 277"/>
                      <a:gd name="f174" fmla="*/ 0 f170 1"/>
                      <a:gd name="f175" fmla="*/ 0 f169 1"/>
                      <a:gd name="f176" fmla="+- f171 0 f1"/>
                      <a:gd name="f177" fmla="*/ f174 1 355"/>
                      <a:gd name="f178" fmla="*/ f175 1 277"/>
                      <a:gd name="f179" fmla="*/ 0 1 f172"/>
                      <a:gd name="f180" fmla="*/ f166 1 f172"/>
                      <a:gd name="f181" fmla="*/ 0 1 f173"/>
                      <a:gd name="f182" fmla="*/ f167 1 f173"/>
                      <a:gd name="f183" fmla="*/ f177 1 f172"/>
                      <a:gd name="f184" fmla="*/ f178 1 f173"/>
                      <a:gd name="f185" fmla="*/ f179 f163 1"/>
                      <a:gd name="f186" fmla="*/ f180 f163 1"/>
                      <a:gd name="f187" fmla="*/ f182 f164 1"/>
                      <a:gd name="f188" fmla="*/ f181 f164 1"/>
                      <a:gd name="f189" fmla="*/ f183 f163 1"/>
                      <a:gd name="f190" fmla="*/ f184 f164 1"/>
                    </a:gdLst>
                    <a:ahLst/>
                    <a:cxnLst>
                      <a:cxn ang="3cd4">
                        <a:pos x="hc" y="t"/>
                      </a:cxn>
                      <a:cxn ang="0">
                        <a:pos x="r" y="vc"/>
                      </a:cxn>
                      <a:cxn ang="cd4">
                        <a:pos x="hc" y="b"/>
                      </a:cxn>
                      <a:cxn ang="cd2">
                        <a:pos x="l" y="vc"/>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 ang="f176">
                        <a:pos x="f189" y="f190"/>
                      </a:cxn>
                    </a:cxnLst>
                    <a:rect l="f185" t="f188" r="f186" b="f187"/>
                    <a:pathLst>
                      <a:path w="355" h="277">
                        <a:moveTo>
                          <a:pt x="f8" y="f9"/>
                        </a:moveTo>
                        <a:cubicBezTo>
                          <a:pt x="f10" y="f5"/>
                          <a:pt x="f11" y="f12"/>
                          <a:pt x="f13" y="f14"/>
                        </a:cubicBezTo>
                        <a:cubicBezTo>
                          <a:pt x="f15" y="f16"/>
                          <a:pt x="f17" y="f18"/>
                          <a:pt x="f19" y="f20"/>
                        </a:cubicBezTo>
                        <a:cubicBezTo>
                          <a:pt x="f21" y="f22"/>
                          <a:pt x="f23" y="f24"/>
                          <a:pt x="f25" y="f26"/>
                        </a:cubicBezTo>
                        <a:cubicBezTo>
                          <a:pt x="f27" y="f28"/>
                          <a:pt x="f29" y="f30"/>
                          <a:pt x="f29" y="f30"/>
                        </a:cubicBezTo>
                        <a:cubicBezTo>
                          <a:pt x="f31" y="f32"/>
                          <a:pt x="f33" y="f34"/>
                          <a:pt x="f35" y="f36"/>
                        </a:cubicBezTo>
                        <a:cubicBezTo>
                          <a:pt x="f37" y="f38"/>
                          <a:pt x="f39" y="f37"/>
                          <a:pt x="f40" y="f41"/>
                        </a:cubicBezTo>
                        <a:cubicBezTo>
                          <a:pt x="f42" y="f39"/>
                          <a:pt x="f43" y="f44"/>
                          <a:pt x="f43" y="f44"/>
                        </a:cubicBezTo>
                        <a:cubicBezTo>
                          <a:pt x="f45" y="f46"/>
                          <a:pt x="f47" y="f45"/>
                          <a:pt x="f47" y="f45"/>
                        </a:cubicBezTo>
                        <a:cubicBezTo>
                          <a:pt x="f48" y="f49"/>
                          <a:pt x="f50" y="f51"/>
                          <a:pt x="f52" y="f53"/>
                        </a:cubicBezTo>
                        <a:cubicBezTo>
                          <a:pt x="f54" y="f55"/>
                          <a:pt x="f56" y="f57"/>
                          <a:pt x="f58" y="f59"/>
                        </a:cubicBezTo>
                        <a:cubicBezTo>
                          <a:pt x="f60" y="f61"/>
                          <a:pt x="f54" y="f62"/>
                          <a:pt x="f2" y="f63"/>
                        </a:cubicBezTo>
                        <a:cubicBezTo>
                          <a:pt x="f64" y="f65"/>
                          <a:pt x="f66" y="f65"/>
                          <a:pt x="f67" y="f68"/>
                        </a:cubicBezTo>
                        <a:cubicBezTo>
                          <a:pt x="f69" y="f70"/>
                          <a:pt x="f71" y="f72"/>
                          <a:pt x="f71" y="f72"/>
                        </a:cubicBezTo>
                        <a:cubicBezTo>
                          <a:pt x="f73" y="f74"/>
                          <a:pt x="f75" y="f76"/>
                          <a:pt x="f77" y="f78"/>
                        </a:cubicBezTo>
                        <a:cubicBezTo>
                          <a:pt x="f78" y="f79"/>
                          <a:pt x="f80" y="f77"/>
                          <a:pt x="f80" y="f77"/>
                        </a:cubicBezTo>
                        <a:cubicBezTo>
                          <a:pt x="f81" y="f79"/>
                          <a:pt x="f82" y="f83"/>
                          <a:pt x="f84" y="f85"/>
                        </a:cubicBezTo>
                        <a:cubicBezTo>
                          <a:pt x="f7" y="f86"/>
                          <a:pt x="f87" y="f88"/>
                          <a:pt x="f89" y="f90"/>
                        </a:cubicBezTo>
                        <a:cubicBezTo>
                          <a:pt x="f91" y="f81"/>
                          <a:pt x="f92" y="f93"/>
                          <a:pt x="f92" y="f93"/>
                        </a:cubicBezTo>
                        <a:cubicBezTo>
                          <a:pt x="f94" y="f95"/>
                          <a:pt x="f96" y="f97"/>
                          <a:pt x="f98" y="f99"/>
                        </a:cubicBezTo>
                        <a:cubicBezTo>
                          <a:pt x="f6" y="f100"/>
                          <a:pt x="f101" y="f7"/>
                          <a:pt x="f102" y="f103"/>
                        </a:cubicBezTo>
                        <a:cubicBezTo>
                          <a:pt x="f104" y="f105"/>
                          <a:pt x="f106" y="f84"/>
                          <a:pt x="f106" y="f84"/>
                        </a:cubicBezTo>
                        <a:cubicBezTo>
                          <a:pt x="f92" y="f100"/>
                          <a:pt x="f107" y="f84"/>
                          <a:pt x="f108" y="f109"/>
                        </a:cubicBezTo>
                        <a:cubicBezTo>
                          <a:pt x="f89" y="f110"/>
                          <a:pt x="f111" y="f99"/>
                          <a:pt x="f111" y="f99"/>
                        </a:cubicBezTo>
                        <a:cubicBezTo>
                          <a:pt x="f105" y="f109"/>
                          <a:pt x="f93" y="f99"/>
                          <a:pt x="f88" y="f93"/>
                        </a:cubicBezTo>
                        <a:cubicBezTo>
                          <a:pt x="f76" y="f112"/>
                          <a:pt x="f78" y="f113"/>
                          <a:pt x="f72" y="f81"/>
                        </a:cubicBezTo>
                        <a:cubicBezTo>
                          <a:pt x="f114" y="f88"/>
                          <a:pt x="f115" y="f90"/>
                          <a:pt x="f116" y="f78"/>
                        </a:cubicBezTo>
                        <a:cubicBezTo>
                          <a:pt x="f117" y="f118"/>
                          <a:pt x="f52" y="f119"/>
                          <a:pt x="f120" y="f71"/>
                        </a:cubicBezTo>
                        <a:cubicBezTo>
                          <a:pt x="f47" y="f121"/>
                          <a:pt x="f40" y="f122"/>
                          <a:pt x="f123" y="f124"/>
                        </a:cubicBezTo>
                        <a:cubicBezTo>
                          <a:pt x="f125" y="f59"/>
                          <a:pt x="f126" y="f127"/>
                          <a:pt x="f128" y="f129"/>
                        </a:cubicBezTo>
                        <a:cubicBezTo>
                          <a:pt x="f130" y="f131"/>
                          <a:pt x="f130" y="f117"/>
                          <a:pt x="f132" y="f133"/>
                        </a:cubicBezTo>
                        <a:cubicBezTo>
                          <a:pt x="f134" y="f135"/>
                          <a:pt x="f136" y="f137"/>
                          <a:pt x="f138" y="f128"/>
                        </a:cubicBezTo>
                        <a:cubicBezTo>
                          <a:pt x="f23" y="f139"/>
                          <a:pt x="f30" y="f130"/>
                          <a:pt x="f140" y="f141"/>
                        </a:cubicBezTo>
                        <a:cubicBezTo>
                          <a:pt x="f142" y="f143"/>
                          <a:pt x="f144" y="f141"/>
                          <a:pt x="f28" y="f145"/>
                        </a:cubicBezTo>
                        <a:cubicBezTo>
                          <a:pt x="f21" y="f146"/>
                          <a:pt x="f147" y="f34"/>
                          <a:pt x="f147" y="f34"/>
                        </a:cubicBezTo>
                        <a:cubicBezTo>
                          <a:pt x="f144" y="f148"/>
                          <a:pt x="f26" y="f149"/>
                          <a:pt x="f24" y="f28"/>
                        </a:cubicBezTo>
                        <a:cubicBezTo>
                          <a:pt x="f150" y="f151"/>
                          <a:pt x="f152" y="f153"/>
                          <a:pt x="f154" y="f22"/>
                        </a:cubicBezTo>
                        <a:cubicBezTo>
                          <a:pt x="f155" y="f156"/>
                          <a:pt x="f155" y="f157"/>
                          <a:pt x="f9" y="f10"/>
                        </a:cubicBezTo>
                        <a:cubicBezTo>
                          <a:pt x="f158" y="f159"/>
                          <a:pt x="f5" y="f160"/>
                          <a:pt x="f8" y="f161"/>
                        </a:cubicBezTo>
                        <a:cubicBezTo>
                          <a:pt x="f14" y="f160"/>
                          <a:pt x="f14"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4" name="Freeform 74">
                    <a:extLst>
                      <a:ext uri="{FF2B5EF4-FFF2-40B4-BE49-F238E27FC236}">
                        <a16:creationId xmlns:a16="http://schemas.microsoft.com/office/drawing/2014/main" id="{B24CEFE2-16AD-EA5B-EDAB-76C44244239F}"/>
                      </a:ext>
                    </a:extLst>
                  </p:cNvPr>
                  <p:cNvSpPr/>
                  <p:nvPr/>
                </p:nvSpPr>
                <p:spPr>
                  <a:xfrm>
                    <a:off x="7443792" y="642942"/>
                    <a:ext cx="106363" cy="107954"/>
                  </a:xfrm>
                  <a:custGeom>
                    <a:avLst/>
                    <a:gdLst>
                      <a:gd name="f0" fmla="val 10800000"/>
                      <a:gd name="f1" fmla="val 5400000"/>
                      <a:gd name="f2" fmla="val 180"/>
                      <a:gd name="f3" fmla="val w"/>
                      <a:gd name="f4" fmla="val h"/>
                      <a:gd name="f5" fmla="val 0"/>
                      <a:gd name="f6" fmla="val 156"/>
                      <a:gd name="f7" fmla="val 206"/>
                      <a:gd name="f8" fmla="val 54"/>
                      <a:gd name="f9" fmla="val 66"/>
                      <a:gd name="f10" fmla="val 58"/>
                      <a:gd name="f11" fmla="val 63"/>
                      <a:gd name="f12" fmla="val 64"/>
                      <a:gd name="f13" fmla="val 67"/>
                      <a:gd name="f14" fmla="val 56"/>
                      <a:gd name="f15" fmla="val 53"/>
                      <a:gd name="f16" fmla="val 68"/>
                      <a:gd name="f17" fmla="val 52"/>
                      <a:gd name="f18" fmla="val 71"/>
                      <a:gd name="f19" fmla="val 49"/>
                      <a:gd name="f20" fmla="val 80"/>
                      <a:gd name="f21" fmla="val 44"/>
                      <a:gd name="f22" fmla="val 113"/>
                      <a:gd name="f23" fmla="val 55"/>
                      <a:gd name="f24" fmla="val 85"/>
                      <a:gd name="f25" fmla="val 29"/>
                      <a:gd name="f26" fmla="val 106"/>
                      <a:gd name="f27" fmla="val 22"/>
                      <a:gd name="f28" fmla="val 110"/>
                      <a:gd name="f29" fmla="val 17"/>
                      <a:gd name="f30" fmla="val 108"/>
                      <a:gd name="f31" fmla="val 9"/>
                      <a:gd name="f32" fmla="val 112"/>
                      <a:gd name="f33" fmla="val 4"/>
                      <a:gd name="f34" fmla="val 115"/>
                      <a:gd name="f35" fmla="val 1"/>
                      <a:gd name="f36" fmla="val 124"/>
                      <a:gd name="f37" fmla="val 138"/>
                      <a:gd name="f38" fmla="val 14"/>
                      <a:gd name="f39" fmla="val 126"/>
                      <a:gd name="f40" fmla="val 23"/>
                      <a:gd name="f41" fmla="val 150"/>
                      <a:gd name="f42" fmla="val 28"/>
                      <a:gd name="f43" fmla="val 36"/>
                      <a:gd name="f44" fmla="val 154"/>
                      <a:gd name="f45" fmla="val 39"/>
                      <a:gd name="f46" fmla="val 146"/>
                      <a:gd name="f47" fmla="val 141"/>
                      <a:gd name="f48" fmla="val 135"/>
                      <a:gd name="f49" fmla="val 61"/>
                      <a:gd name="f50" fmla="val 118"/>
                      <a:gd name="f51" fmla="val 75"/>
                      <a:gd name="f52" fmla="val 128"/>
                      <a:gd name="f53" fmla="val 83"/>
                      <a:gd name="f54" fmla="val 132"/>
                      <a:gd name="f55" fmla="val 94"/>
                      <a:gd name="f56" fmla="val 129"/>
                      <a:gd name="f57" fmla="val 103"/>
                      <a:gd name="f58" fmla="val 105"/>
                      <a:gd name="f59" fmla="val 142"/>
                      <a:gd name="f60" fmla="val 145"/>
                      <a:gd name="f61" fmla="val 119"/>
                      <a:gd name="f62" fmla="val 120"/>
                      <a:gd name="f63" fmla="val 139"/>
                      <a:gd name="f64" fmla="val 133"/>
                      <a:gd name="f65" fmla="val 116"/>
                      <a:gd name="f66" fmla="val 122"/>
                      <a:gd name="f67" fmla="val 136"/>
                      <a:gd name="f68" fmla="val 151"/>
                      <a:gd name="f69" fmla="val 152"/>
                      <a:gd name="f70" fmla="val 104"/>
                      <a:gd name="f71" fmla="val 107"/>
                      <a:gd name="f72" fmla="val 167"/>
                      <a:gd name="f73" fmla="val 191"/>
                      <a:gd name="f74" fmla="val 100"/>
                      <a:gd name="f75" fmla="val 198"/>
                      <a:gd name="f76" fmla="val 96"/>
                      <a:gd name="f77" fmla="val 200"/>
                      <a:gd name="f78" fmla="val 92"/>
                      <a:gd name="f79" fmla="val 88"/>
                      <a:gd name="f80" fmla="val 202"/>
                      <a:gd name="f81" fmla="val 86"/>
                      <a:gd name="f82" fmla="val 203"/>
                      <a:gd name="f83" fmla="val 84"/>
                      <a:gd name="f84" fmla="val 205"/>
                      <a:gd name="f85" fmla="val 82"/>
                      <a:gd name="f86" fmla="val 77"/>
                      <a:gd name="f87" fmla="val 204"/>
                      <a:gd name="f88" fmla="val 76"/>
                      <a:gd name="f89" fmla="val 74"/>
                      <a:gd name="f90" fmla="val 72"/>
                      <a:gd name="f91" fmla="val 190"/>
                      <a:gd name="f92" fmla="val 189"/>
                      <a:gd name="f93" fmla="val 60"/>
                      <a:gd name="f94" fmla="val 186"/>
                      <a:gd name="f95" fmla="val 188"/>
                      <a:gd name="f96" fmla="val 192"/>
                      <a:gd name="f97" fmla="val 42"/>
                      <a:gd name="f98" fmla="val 194"/>
                      <a:gd name="f99" fmla="val 34"/>
                      <a:gd name="f100" fmla="val 37"/>
                      <a:gd name="f101" fmla="val 183"/>
                      <a:gd name="f102" fmla="val 12"/>
                      <a:gd name="f103" fmla="val 181"/>
                      <a:gd name="f104" fmla="val 19"/>
                      <a:gd name="f105" fmla="val 161"/>
                      <a:gd name="f106" fmla="val 10"/>
                      <a:gd name="f107" fmla="val 148"/>
                      <a:gd name="f108" fmla="val 5"/>
                      <a:gd name="f109" fmla="val 121"/>
                      <a:gd name="f110" fmla="val 11"/>
                      <a:gd name="f111" fmla="val 147"/>
                      <a:gd name="f112" fmla="val 130"/>
                      <a:gd name="f113" fmla="val 2"/>
                      <a:gd name="f114" fmla="val 95"/>
                      <a:gd name="f115" fmla="val 20"/>
                      <a:gd name="f116" fmla="val 32"/>
                      <a:gd name="f117" fmla="val 35"/>
                      <a:gd name="f118" fmla="val 48"/>
                      <a:gd name="f119" fmla="val 73"/>
                      <a:gd name="f120" fmla="val 70"/>
                      <a:gd name="f121" fmla="val 57"/>
                      <a:gd name="f122" fmla="val 62"/>
                      <a:gd name="f123" fmla="+- 0 0 -90"/>
                      <a:gd name="f124" fmla="*/ f3 1 156"/>
                      <a:gd name="f125" fmla="*/ f4 1 206"/>
                      <a:gd name="f126" fmla="val f5"/>
                      <a:gd name="f127" fmla="val f6"/>
                      <a:gd name="f128" fmla="val f7"/>
                      <a:gd name="f129" fmla="*/ f123 f0 1"/>
                      <a:gd name="f130" fmla="+- f128 0 f126"/>
                      <a:gd name="f131" fmla="+- f127 0 f126"/>
                      <a:gd name="f132" fmla="*/ f129 1 f2"/>
                      <a:gd name="f133" fmla="*/ f131 1 156"/>
                      <a:gd name="f134" fmla="*/ f130 1 206"/>
                      <a:gd name="f135" fmla="*/ 0 f131 1"/>
                      <a:gd name="f136" fmla="*/ 0 f130 1"/>
                      <a:gd name="f137" fmla="+- f132 0 f1"/>
                      <a:gd name="f138" fmla="*/ f135 1 156"/>
                      <a:gd name="f139" fmla="*/ f136 1 206"/>
                      <a:gd name="f140" fmla="*/ 0 1 f133"/>
                      <a:gd name="f141" fmla="*/ f127 1 f133"/>
                      <a:gd name="f142" fmla="*/ 0 1 f134"/>
                      <a:gd name="f143" fmla="*/ f128 1 f134"/>
                      <a:gd name="f144" fmla="*/ f138 1 f133"/>
                      <a:gd name="f145" fmla="*/ f139 1 f134"/>
                      <a:gd name="f146" fmla="*/ f140 f124 1"/>
                      <a:gd name="f147" fmla="*/ f141 f124 1"/>
                      <a:gd name="f148" fmla="*/ f143 f125 1"/>
                      <a:gd name="f149" fmla="*/ f142 f125 1"/>
                      <a:gd name="f150" fmla="*/ f144 f124 1"/>
                      <a:gd name="f151" fmla="*/ f145 f125 1"/>
                    </a:gdLst>
                    <a:ahLst/>
                    <a:cxnLst>
                      <a:cxn ang="3cd4">
                        <a:pos x="hc" y="t"/>
                      </a:cxn>
                      <a:cxn ang="0">
                        <a:pos x="r" y="vc"/>
                      </a:cxn>
                      <a:cxn ang="cd4">
                        <a:pos x="hc" y="b"/>
                      </a:cxn>
                      <a:cxn ang="cd2">
                        <a:pos x="l" y="vc"/>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 ang="f137">
                        <a:pos x="f150" y="f151"/>
                      </a:cxn>
                    </a:cxnLst>
                    <a:rect l="f146" t="f149" r="f147" b="f148"/>
                    <a:pathLst>
                      <a:path w="156" h="206">
                        <a:moveTo>
                          <a:pt x="f8" y="f9"/>
                        </a:moveTo>
                        <a:cubicBezTo>
                          <a:pt x="f10" y="f11"/>
                          <a:pt x="f12" y="f11"/>
                          <a:pt x="f9" y="f10"/>
                        </a:cubicBezTo>
                        <a:cubicBezTo>
                          <a:pt x="f13" y="f14"/>
                          <a:pt x="f13" y="f15"/>
                          <a:pt x="f16" y="f17"/>
                        </a:cubicBezTo>
                        <a:cubicBezTo>
                          <a:pt x="f18" y="f19"/>
                          <a:pt x="f20" y="f21"/>
                          <a:pt x="f20" y="f21"/>
                        </a:cubicBezTo>
                        <a:cubicBezTo>
                          <a:pt x="f22" y="f23"/>
                          <a:pt x="f24" y="f25"/>
                          <a:pt x="f26" y="f27"/>
                        </a:cubicBezTo>
                        <a:cubicBezTo>
                          <a:pt x="f28" y="f29"/>
                          <a:pt x="f30" y="f31"/>
                          <a:pt x="f32" y="f33"/>
                        </a:cubicBezTo>
                        <a:cubicBezTo>
                          <a:pt x="f34" y="f35"/>
                          <a:pt x="f36" y="f5"/>
                          <a:pt x="f36" y="f5"/>
                        </a:cubicBezTo>
                        <a:cubicBezTo>
                          <a:pt x="f37" y="f38"/>
                          <a:pt x="f39" y="f40"/>
                          <a:pt x="f41" y="f42"/>
                        </a:cubicBezTo>
                        <a:cubicBezTo>
                          <a:pt x="f6" y="f43"/>
                          <a:pt x="f44" y="f45"/>
                          <a:pt x="f46" y="f21"/>
                        </a:cubicBezTo>
                        <a:cubicBezTo>
                          <a:pt x="f47" y="f17"/>
                          <a:pt x="f48" y="f49"/>
                          <a:pt x="f39" y="f12"/>
                        </a:cubicBezTo>
                        <a:cubicBezTo>
                          <a:pt x="f50" y="f51"/>
                          <a:pt x="f52" y="f53"/>
                          <a:pt x="f54" y="f55"/>
                        </a:cubicBezTo>
                        <a:cubicBezTo>
                          <a:pt x="f56" y="f57"/>
                          <a:pt x="f48" y="f58"/>
                          <a:pt x="f59" y="f28"/>
                        </a:cubicBezTo>
                        <a:cubicBezTo>
                          <a:pt x="f60" y="f61"/>
                          <a:pt x="f47" y="f62"/>
                          <a:pt x="f46" y="f52"/>
                        </a:cubicBezTo>
                        <a:cubicBezTo>
                          <a:pt x="f59" y="f63"/>
                          <a:pt x="f48" y="f64"/>
                          <a:pt x="f52" y="f52"/>
                        </a:cubicBezTo>
                        <a:cubicBezTo>
                          <a:pt x="f65" y="f54"/>
                          <a:pt x="f66" y="f67"/>
                          <a:pt x="f65" y="f46"/>
                        </a:cubicBezTo>
                        <a:cubicBezTo>
                          <a:pt x="f22" y="f68"/>
                          <a:pt x="f30" y="f69"/>
                          <a:pt x="f70" y="f6"/>
                        </a:cubicBezTo>
                        <a:cubicBezTo>
                          <a:pt x="f71" y="f72"/>
                          <a:pt x="f32" y="f73"/>
                          <a:pt x="f74" y="f75"/>
                        </a:cubicBezTo>
                        <a:cubicBezTo>
                          <a:pt x="f76" y="f77"/>
                          <a:pt x="f78" y="f77"/>
                          <a:pt x="f79" y="f80"/>
                        </a:cubicBezTo>
                        <a:cubicBezTo>
                          <a:pt x="f81" y="f82"/>
                          <a:pt x="f83" y="f84"/>
                          <a:pt x="f85" y="f7"/>
                        </a:cubicBezTo>
                        <a:cubicBezTo>
                          <a:pt x="f20" y="f84"/>
                          <a:pt x="f86" y="f87"/>
                          <a:pt x="f88" y="f80"/>
                        </a:cubicBezTo>
                        <a:cubicBezTo>
                          <a:pt x="f89" y="f75"/>
                          <a:pt x="f88" y="f73"/>
                          <a:pt x="f90" y="f91"/>
                        </a:cubicBezTo>
                        <a:cubicBezTo>
                          <a:pt x="f16" y="f92"/>
                          <a:pt x="f93" y="f94"/>
                          <a:pt x="f93" y="f94"/>
                        </a:cubicBezTo>
                        <a:cubicBezTo>
                          <a:pt x="f15" y="f95"/>
                          <a:pt x="f19" y="f96"/>
                          <a:pt x="f97" y="f98"/>
                        </a:cubicBezTo>
                        <a:cubicBezTo>
                          <a:pt x="f99" y="f92"/>
                          <a:pt x="f100" y="f101"/>
                          <a:pt x="f42" y="f94"/>
                        </a:cubicBezTo>
                        <a:cubicBezTo>
                          <a:pt x="f102" y="f103"/>
                          <a:pt x="f104" y="f105"/>
                          <a:pt x="f106" y="f107"/>
                        </a:cubicBezTo>
                        <a:cubicBezTo>
                          <a:pt x="f108" y="f109"/>
                          <a:pt x="f110" y="f111"/>
                          <a:pt x="f33" y="f112"/>
                        </a:cubicBezTo>
                        <a:cubicBezTo>
                          <a:pt x="f113" y="f39"/>
                          <a:pt x="f5" y="f50"/>
                          <a:pt x="f5" y="f50"/>
                        </a:cubicBezTo>
                        <a:cubicBezTo>
                          <a:pt x="f113" y="f114"/>
                          <a:pt x="f5" y="f53"/>
                          <a:pt x="f115" y="f76"/>
                        </a:cubicBezTo>
                        <a:cubicBezTo>
                          <a:pt x="f40" y="f58"/>
                          <a:pt x="f40" y="f28"/>
                          <a:pt x="f116" y="f70"/>
                        </a:cubicBezTo>
                        <a:cubicBezTo>
                          <a:pt x="f117" y="f114"/>
                          <a:pt x="f25" y="f79"/>
                          <a:pt x="f99" y="f20"/>
                        </a:cubicBezTo>
                        <a:cubicBezTo>
                          <a:pt x="f43" y="f88"/>
                          <a:pt x="f118" y="f119"/>
                          <a:pt x="f17" y="f120"/>
                        </a:cubicBezTo>
                        <a:cubicBezTo>
                          <a:pt x="f121" y="f11"/>
                          <a:pt x="f10" y="f12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5" name="Freeform 75">
                    <a:extLst>
                      <a:ext uri="{FF2B5EF4-FFF2-40B4-BE49-F238E27FC236}">
                        <a16:creationId xmlns:a16="http://schemas.microsoft.com/office/drawing/2014/main" id="{EB071145-2869-44F3-DFDD-395ECF7B1201}"/>
                      </a:ext>
                    </a:extLst>
                  </p:cNvPr>
                  <p:cNvSpPr/>
                  <p:nvPr/>
                </p:nvSpPr>
                <p:spPr>
                  <a:xfrm>
                    <a:off x="7546972" y="692155"/>
                    <a:ext cx="74615" cy="20638"/>
                  </a:xfrm>
                  <a:custGeom>
                    <a:avLst/>
                    <a:gdLst>
                      <a:gd name="f0" fmla="val 10800000"/>
                      <a:gd name="f1" fmla="val 5400000"/>
                      <a:gd name="f2" fmla="val 180"/>
                      <a:gd name="f3" fmla="val w"/>
                      <a:gd name="f4" fmla="val h"/>
                      <a:gd name="f5" fmla="val 0"/>
                      <a:gd name="f6" fmla="val 109"/>
                      <a:gd name="f7" fmla="val 38"/>
                      <a:gd name="f8" fmla="val 4"/>
                      <a:gd name="f9" fmla="val 32"/>
                      <a:gd name="f10" fmla="val 7"/>
                      <a:gd name="f11" fmla="val 22"/>
                      <a:gd name="f12" fmla="val 14"/>
                      <a:gd name="f13" fmla="val 18"/>
                      <a:gd name="f14" fmla="val 10"/>
                      <a:gd name="f15" fmla="val 28"/>
                      <a:gd name="f16" fmla="val 12"/>
                      <a:gd name="f17" fmla="val 37"/>
                      <a:gd name="f18" fmla="val 46"/>
                      <a:gd name="f19" fmla="val 20"/>
                      <a:gd name="f20" fmla="val 62"/>
                      <a:gd name="f21" fmla="val 15"/>
                      <a:gd name="f22" fmla="val 54"/>
                      <a:gd name="f23" fmla="val 17"/>
                      <a:gd name="f24" fmla="val 72"/>
                      <a:gd name="f25" fmla="val 77"/>
                      <a:gd name="f26" fmla="val 9"/>
                      <a:gd name="f27" fmla="val 90"/>
                      <a:gd name="f28" fmla="val 6"/>
                      <a:gd name="f29" fmla="val 85"/>
                      <a:gd name="f30" fmla="val 23"/>
                      <a:gd name="f31" fmla="val 76"/>
                      <a:gd name="f32" fmla="val 26"/>
                      <a:gd name="f33" fmla="val 71"/>
                      <a:gd name="f34" fmla="val 33"/>
                      <a:gd name="f35" fmla="val 68"/>
                      <a:gd name="f36" fmla="val 35"/>
                      <a:gd name="f37" fmla="val 60"/>
                      <a:gd name="f38" fmla="val 36"/>
                      <a:gd name="f39" fmla="val 42"/>
                      <a:gd name="f40" fmla="val 30"/>
                      <a:gd name="f41" fmla="val 1"/>
                      <a:gd name="f42" fmla="val 24"/>
                      <a:gd name="f43" fmla="+- 0 0 -90"/>
                      <a:gd name="f44" fmla="*/ f3 1 109"/>
                      <a:gd name="f45" fmla="*/ f4 1 38"/>
                      <a:gd name="f46" fmla="val f5"/>
                      <a:gd name="f47" fmla="val f6"/>
                      <a:gd name="f48" fmla="val f7"/>
                      <a:gd name="f49" fmla="*/ f43 f0 1"/>
                      <a:gd name="f50" fmla="+- f48 0 f46"/>
                      <a:gd name="f51" fmla="+- f47 0 f46"/>
                      <a:gd name="f52" fmla="*/ f49 1 f2"/>
                      <a:gd name="f53" fmla="*/ f51 1 109"/>
                      <a:gd name="f54" fmla="*/ f50 1 38"/>
                      <a:gd name="f55" fmla="*/ 0 f51 1"/>
                      <a:gd name="f56" fmla="*/ 0 f50 1"/>
                      <a:gd name="f57" fmla="+- f52 0 f1"/>
                      <a:gd name="f58" fmla="*/ f55 1 109"/>
                      <a:gd name="f59" fmla="*/ f56 1 38"/>
                      <a:gd name="f60" fmla="*/ 0 1 f53"/>
                      <a:gd name="f61" fmla="*/ f47 1 f53"/>
                      <a:gd name="f62" fmla="*/ 0 1 f54"/>
                      <a:gd name="f63" fmla="*/ f48 1 f54"/>
                      <a:gd name="f64" fmla="*/ f58 1 f53"/>
                      <a:gd name="f65" fmla="*/ f59 1 f54"/>
                      <a:gd name="f66" fmla="*/ f60 f44 1"/>
                      <a:gd name="f67" fmla="*/ f61 f44 1"/>
                      <a:gd name="f68" fmla="*/ f63 f45 1"/>
                      <a:gd name="f69" fmla="*/ f62 f45 1"/>
                      <a:gd name="f70" fmla="*/ f64 f44 1"/>
                      <a:gd name="f71" fmla="*/ f65 f45 1"/>
                    </a:gdLst>
                    <a:ahLst/>
                    <a:cxnLst>
                      <a:cxn ang="3cd4">
                        <a:pos x="hc" y="t"/>
                      </a:cxn>
                      <a:cxn ang="0">
                        <a:pos x="r" y="vc"/>
                      </a:cxn>
                      <a:cxn ang="cd4">
                        <a:pos x="hc" y="b"/>
                      </a:cxn>
                      <a:cxn ang="cd2">
                        <a:pos x="l" y="vc"/>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 ang="f57">
                        <a:pos x="f70" y="f71"/>
                      </a:cxn>
                    </a:cxnLst>
                    <a:rect l="f66" t="f69" r="f67" b="f68"/>
                    <a:pathLst>
                      <a:path w="109" h="38">
                        <a:moveTo>
                          <a:pt x="f8" y="f9"/>
                        </a:moveTo>
                        <a:cubicBezTo>
                          <a:pt x="f10" y="f11"/>
                          <a:pt x="f10" y="f12"/>
                          <a:pt x="f13" y="f14"/>
                        </a:cubicBezTo>
                        <a:cubicBezTo>
                          <a:pt x="f15" y="f16"/>
                          <a:pt x="f17" y="f12"/>
                          <a:pt x="f18" y="f19"/>
                        </a:cubicBezTo>
                        <a:cubicBezTo>
                          <a:pt x="f20" y="f21"/>
                          <a:pt x="f22" y="f23"/>
                          <a:pt x="f24" y="f12"/>
                        </a:cubicBezTo>
                        <a:cubicBezTo>
                          <a:pt x="f25" y="f26"/>
                          <a:pt x="f27" y="f5"/>
                          <a:pt x="f27" y="f5"/>
                        </a:cubicBezTo>
                        <a:cubicBezTo>
                          <a:pt x="f6" y="f28"/>
                          <a:pt x="f29" y="f30"/>
                          <a:pt x="f31" y="f32"/>
                        </a:cubicBezTo>
                        <a:cubicBezTo>
                          <a:pt x="f33" y="f34"/>
                          <a:pt x="f35" y="f36"/>
                          <a:pt x="f37" y="f7"/>
                        </a:cubicBezTo>
                        <a:cubicBezTo>
                          <a:pt x="f22" y="f38"/>
                          <a:pt x="f39" y="f9"/>
                          <a:pt x="f39" y="f9"/>
                        </a:cubicBezTo>
                        <a:cubicBezTo>
                          <a:pt x="f34" y="f30"/>
                          <a:pt x="f32" y="f32"/>
                          <a:pt x="f12" y="f40"/>
                        </a:cubicBezTo>
                        <a:cubicBezTo>
                          <a:pt x="f41" y="f15"/>
                          <a:pt x="f5" y="f42"/>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6" name="Freeform 76">
                    <a:extLst>
                      <a:ext uri="{FF2B5EF4-FFF2-40B4-BE49-F238E27FC236}">
                        <a16:creationId xmlns:a16="http://schemas.microsoft.com/office/drawing/2014/main" id="{D54F71D1-8C32-B410-B9F2-9951B2D82239}"/>
                      </a:ext>
                    </a:extLst>
                  </p:cNvPr>
                  <p:cNvSpPr/>
                  <p:nvPr/>
                </p:nvSpPr>
                <p:spPr>
                  <a:xfrm>
                    <a:off x="7543800" y="717547"/>
                    <a:ext cx="50804" cy="53977"/>
                  </a:xfrm>
                  <a:custGeom>
                    <a:avLst/>
                    <a:gdLst>
                      <a:gd name="f0" fmla="val 10800000"/>
                      <a:gd name="f1" fmla="val 5400000"/>
                      <a:gd name="f2" fmla="val 180"/>
                      <a:gd name="f3" fmla="val w"/>
                      <a:gd name="f4" fmla="val h"/>
                      <a:gd name="f5" fmla="val 0"/>
                      <a:gd name="f6" fmla="val 76"/>
                      <a:gd name="f7" fmla="val 104"/>
                      <a:gd name="f8" fmla="val 8"/>
                      <a:gd name="f9" fmla="val 18"/>
                      <a:gd name="f10" fmla="val 10"/>
                      <a:gd name="f11" fmla="val 9"/>
                      <a:gd name="f12" fmla="val 3"/>
                      <a:gd name="f13" fmla="val 28"/>
                      <a:gd name="f14" fmla="val 25"/>
                      <a:gd name="f15" fmla="val 12"/>
                      <a:gd name="f16" fmla="val 34"/>
                      <a:gd name="f17" fmla="val 46"/>
                      <a:gd name="f18" fmla="val 16"/>
                      <a:gd name="f19" fmla="val 51"/>
                      <a:gd name="f20" fmla="val 62"/>
                      <a:gd name="f21" fmla="val 4"/>
                      <a:gd name="f22" fmla="val 56"/>
                      <a:gd name="f23" fmla="val 31"/>
                      <a:gd name="f24" fmla="val 43"/>
                      <a:gd name="f25" fmla="val 29"/>
                      <a:gd name="f26" fmla="val 54"/>
                      <a:gd name="f27" fmla="val 48"/>
                      <a:gd name="f28" fmla="val 52"/>
                      <a:gd name="f29" fmla="val 58"/>
                      <a:gd name="f30" fmla="val 60"/>
                      <a:gd name="f31" fmla="val 55"/>
                      <a:gd name="f32" fmla="val 68"/>
                      <a:gd name="f33" fmla="val 71"/>
                      <a:gd name="f34" fmla="val 74"/>
                      <a:gd name="f35" fmla="val 38"/>
                      <a:gd name="f36" fmla="val 37"/>
                      <a:gd name="f37" fmla="val 33"/>
                      <a:gd name="f38" fmla="val 50"/>
                      <a:gd name="f39" fmla="val 32"/>
                      <a:gd name="f40" fmla="val 22"/>
                      <a:gd name="f41" fmla="val 23"/>
                      <a:gd name="f42" fmla="val 53"/>
                      <a:gd name="f43" fmla="val 70"/>
                      <a:gd name="f44" fmla="val 30"/>
                      <a:gd name="f45" fmla="val 24"/>
                      <a:gd name="f46" fmla="val 84"/>
                      <a:gd name="f47" fmla="val 93"/>
                      <a:gd name="f48" fmla="val 20"/>
                      <a:gd name="f49" fmla="val 17"/>
                      <a:gd name="f50" fmla="val 103"/>
                      <a:gd name="f51" fmla="val 14"/>
                      <a:gd name="f52" fmla="val 102"/>
                      <a:gd name="f53" fmla="val 99"/>
                      <a:gd name="f54" fmla="val 90"/>
                      <a:gd name="f55" fmla="val 13"/>
                      <a:gd name="f56" fmla="val 75"/>
                      <a:gd name="f57" fmla="val 64"/>
                      <a:gd name="f58" fmla="val 1"/>
                      <a:gd name="f59" fmla="val 2"/>
                      <a:gd name="f60" fmla="val 27"/>
                      <a:gd name="f61" fmla="+- 0 0 -90"/>
                      <a:gd name="f62" fmla="*/ f3 1 76"/>
                      <a:gd name="f63" fmla="*/ f4 1 104"/>
                      <a:gd name="f64" fmla="val f5"/>
                      <a:gd name="f65" fmla="val f6"/>
                      <a:gd name="f66" fmla="val f7"/>
                      <a:gd name="f67" fmla="*/ f61 f0 1"/>
                      <a:gd name="f68" fmla="+- f66 0 f64"/>
                      <a:gd name="f69" fmla="+- f65 0 f64"/>
                      <a:gd name="f70" fmla="*/ f67 1 f2"/>
                      <a:gd name="f71" fmla="*/ f69 1 76"/>
                      <a:gd name="f72" fmla="*/ f68 1 104"/>
                      <a:gd name="f73" fmla="*/ 0 f69 1"/>
                      <a:gd name="f74" fmla="*/ 0 f68 1"/>
                      <a:gd name="f75" fmla="+- f70 0 f1"/>
                      <a:gd name="f76" fmla="*/ f73 1 76"/>
                      <a:gd name="f77" fmla="*/ f74 1 104"/>
                      <a:gd name="f78" fmla="*/ 0 1 f71"/>
                      <a:gd name="f79" fmla="*/ f65 1 f71"/>
                      <a:gd name="f80" fmla="*/ 0 1 f72"/>
                      <a:gd name="f81" fmla="*/ f66 1 f72"/>
                      <a:gd name="f82" fmla="*/ f76 1 f71"/>
                      <a:gd name="f83" fmla="*/ f77 1 f72"/>
                      <a:gd name="f84" fmla="*/ f78 f62 1"/>
                      <a:gd name="f85" fmla="*/ f79 f62 1"/>
                      <a:gd name="f86" fmla="*/ f81 f63 1"/>
                      <a:gd name="f87" fmla="*/ f80 f63 1"/>
                      <a:gd name="f88" fmla="*/ f82 f62 1"/>
                      <a:gd name="f89" fmla="*/ f83 f63 1"/>
                    </a:gdLst>
                    <a:ahLst/>
                    <a:cxnLst>
                      <a:cxn ang="3cd4">
                        <a:pos x="hc" y="t"/>
                      </a:cxn>
                      <a:cxn ang="0">
                        <a:pos x="r" y="vc"/>
                      </a:cxn>
                      <a:cxn ang="cd4">
                        <a:pos x="hc" y="b"/>
                      </a:cxn>
                      <a:cxn ang="cd2">
                        <a:pos x="l" y="vc"/>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 ang="f75">
                        <a:pos x="f88" y="f89"/>
                      </a:cxn>
                    </a:cxnLst>
                    <a:rect l="f84" t="f87" r="f85" b="f86"/>
                    <a:pathLst>
                      <a:path w="76" h="104">
                        <a:moveTo>
                          <a:pt x="f8" y="f9"/>
                        </a:moveTo>
                        <a:cubicBezTo>
                          <a:pt x="f10" y="f8"/>
                          <a:pt x="f11" y="f12"/>
                          <a:pt x="f9" y="f5"/>
                        </a:cubicBezTo>
                        <a:cubicBezTo>
                          <a:pt x="f13" y="f12"/>
                          <a:pt x="f14" y="f15"/>
                          <a:pt x="f16" y="f9"/>
                        </a:cubicBezTo>
                        <a:cubicBezTo>
                          <a:pt x="f17" y="f18"/>
                          <a:pt x="f19" y="f8"/>
                          <a:pt x="f20" y="f21"/>
                        </a:cubicBezTo>
                        <a:cubicBezTo>
                          <a:pt x="f6" y="f11"/>
                          <a:pt x="f22" y="f23"/>
                          <a:pt x="f17" y="f16"/>
                        </a:cubicBezTo>
                        <a:cubicBezTo>
                          <a:pt x="f19" y="f22"/>
                          <a:pt x="f24" y="f25"/>
                          <a:pt x="f26" y="f27"/>
                        </a:cubicBezTo>
                        <a:cubicBezTo>
                          <a:pt x="f22" y="f28"/>
                          <a:pt x="f29" y="f30"/>
                          <a:pt x="f29" y="f30"/>
                        </a:cubicBezTo>
                        <a:cubicBezTo>
                          <a:pt x="f31" y="f32"/>
                          <a:pt x="f26" y="f33"/>
                          <a:pt x="f17" y="f34"/>
                        </a:cubicBezTo>
                        <a:cubicBezTo>
                          <a:pt x="f35" y="f33"/>
                          <a:pt x="f36" y="f32"/>
                          <a:pt x="f16" y="f30"/>
                        </a:cubicBezTo>
                        <a:cubicBezTo>
                          <a:pt x="f37" y="f38"/>
                          <a:pt x="f39" y="f37"/>
                          <a:pt x="f40" y="f27"/>
                        </a:cubicBezTo>
                        <a:cubicBezTo>
                          <a:pt x="f14" y="f30"/>
                          <a:pt x="f41" y="f42"/>
                          <a:pt x="f13" y="f32"/>
                        </a:cubicBezTo>
                        <a:cubicBezTo>
                          <a:pt x="f25" y="f43"/>
                          <a:pt x="f44" y="f34"/>
                          <a:pt x="f44" y="f34"/>
                        </a:cubicBezTo>
                        <a:cubicBezTo>
                          <a:pt x="f45" y="f46"/>
                          <a:pt x="f40" y="f47"/>
                          <a:pt x="f48" y="f7"/>
                        </a:cubicBezTo>
                        <a:cubicBezTo>
                          <a:pt x="f49" y="f50"/>
                          <a:pt x="f51" y="f7"/>
                          <a:pt x="f15" y="f52"/>
                        </a:cubicBezTo>
                        <a:cubicBezTo>
                          <a:pt x="f11" y="f53"/>
                          <a:pt x="f8" y="f54"/>
                          <a:pt x="f8" y="f54"/>
                        </a:cubicBezTo>
                        <a:cubicBezTo>
                          <a:pt x="f55" y="f56"/>
                          <a:pt x="f51" y="f57"/>
                          <a:pt x="f5" y="f26"/>
                        </a:cubicBezTo>
                        <a:cubicBezTo>
                          <a:pt x="f58" y="f17"/>
                          <a:pt x="f58" y="f35"/>
                          <a:pt x="f59" y="f44"/>
                        </a:cubicBezTo>
                        <a:cubicBezTo>
                          <a:pt x="f59" y="f60"/>
                          <a:pt x="f55" y="f5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7" name="Freeform 77">
                    <a:extLst>
                      <a:ext uri="{FF2B5EF4-FFF2-40B4-BE49-F238E27FC236}">
                        <a16:creationId xmlns:a16="http://schemas.microsoft.com/office/drawing/2014/main" id="{BE5C4AC6-F77E-091D-84AB-AC01686217A1}"/>
                      </a:ext>
                    </a:extLst>
                  </p:cNvPr>
                  <p:cNvSpPr/>
                  <p:nvPr/>
                </p:nvSpPr>
                <p:spPr>
                  <a:xfrm>
                    <a:off x="7629525" y="687391"/>
                    <a:ext cx="25402" cy="31747"/>
                  </a:xfrm>
                  <a:custGeom>
                    <a:avLst/>
                    <a:gdLst>
                      <a:gd name="f0" fmla="val 10800000"/>
                      <a:gd name="f1" fmla="val 5400000"/>
                      <a:gd name="f2" fmla="val 180"/>
                      <a:gd name="f3" fmla="val w"/>
                      <a:gd name="f4" fmla="val h"/>
                      <a:gd name="f5" fmla="val 0"/>
                      <a:gd name="f6" fmla="val 37"/>
                      <a:gd name="f7" fmla="val 61"/>
                      <a:gd name="f8" fmla="val 3"/>
                      <a:gd name="f9" fmla="val 28"/>
                      <a:gd name="f10" fmla="val 5"/>
                      <a:gd name="f11" fmla="val 14"/>
                      <a:gd name="f12" fmla="val 2"/>
                      <a:gd name="f13" fmla="val 7"/>
                      <a:gd name="f14" fmla="val 13"/>
                      <a:gd name="f15" fmla="val 26"/>
                      <a:gd name="f16" fmla="val 9"/>
                      <a:gd name="f17" fmla="val 23"/>
                      <a:gd name="f18" fmla="val 17"/>
                      <a:gd name="f19" fmla="val 15"/>
                      <a:gd name="f20" fmla="val 25"/>
                      <a:gd name="f21" fmla="val 31"/>
                      <a:gd name="f22" fmla="val 33"/>
                      <a:gd name="f23" fmla="val 27"/>
                      <a:gd name="f24" fmla="val 38"/>
                      <a:gd name="f25" fmla="val 30"/>
                      <a:gd name="f26" fmla="val 45"/>
                      <a:gd name="f27" fmla="val 47"/>
                      <a:gd name="f28" fmla="val 19"/>
                      <a:gd name="f29" fmla="val 44"/>
                      <a:gd name="f30" fmla="val 54"/>
                      <a:gd name="f31" fmla="val 18"/>
                      <a:gd name="f32" fmla="val 58"/>
                      <a:gd name="f33" fmla="val 50"/>
                      <a:gd name="f34" fmla="val 1"/>
                      <a:gd name="f35" fmla="val 34"/>
                      <a:gd name="f36" fmla="val 32"/>
                      <a:gd name="f37" fmla="+- 0 0 -90"/>
                      <a:gd name="f38" fmla="*/ f3 1 37"/>
                      <a:gd name="f39" fmla="*/ f4 1 61"/>
                      <a:gd name="f40" fmla="val f5"/>
                      <a:gd name="f41" fmla="val f6"/>
                      <a:gd name="f42" fmla="val f7"/>
                      <a:gd name="f43" fmla="*/ f37 f0 1"/>
                      <a:gd name="f44" fmla="+- f42 0 f40"/>
                      <a:gd name="f45" fmla="+- f41 0 f40"/>
                      <a:gd name="f46" fmla="*/ f43 1 f2"/>
                      <a:gd name="f47" fmla="*/ f45 1 37"/>
                      <a:gd name="f48" fmla="*/ f44 1 61"/>
                      <a:gd name="f49" fmla="*/ 0 f45 1"/>
                      <a:gd name="f50" fmla="*/ 0 f44 1"/>
                      <a:gd name="f51" fmla="+- f46 0 f1"/>
                      <a:gd name="f52" fmla="*/ f49 1 37"/>
                      <a:gd name="f53" fmla="*/ f50 1 61"/>
                      <a:gd name="f54" fmla="*/ 0 1 f47"/>
                      <a:gd name="f55" fmla="*/ f41 1 f47"/>
                      <a:gd name="f56" fmla="*/ 0 1 f48"/>
                      <a:gd name="f57" fmla="*/ f42 1 f48"/>
                      <a:gd name="f58" fmla="*/ f52 1 f47"/>
                      <a:gd name="f59" fmla="*/ f53 1 f48"/>
                      <a:gd name="f60" fmla="*/ f54 f38 1"/>
                      <a:gd name="f61" fmla="*/ f55 f38 1"/>
                      <a:gd name="f62" fmla="*/ f57 f39 1"/>
                      <a:gd name="f63" fmla="*/ f56 f39 1"/>
                      <a:gd name="f64" fmla="*/ f58 f38 1"/>
                      <a:gd name="f65" fmla="*/ f59 f39 1"/>
                    </a:gdLst>
                    <a:ahLst/>
                    <a:cxnLst>
                      <a:cxn ang="3cd4">
                        <a:pos x="hc" y="t"/>
                      </a:cxn>
                      <a:cxn ang="0">
                        <a:pos x="r" y="vc"/>
                      </a:cxn>
                      <a:cxn ang="cd4">
                        <a:pos x="hc" y="b"/>
                      </a:cxn>
                      <a:cxn ang="cd2">
                        <a:pos x="l" y="vc"/>
                      </a:cxn>
                      <a:cxn ang="f51">
                        <a:pos x="f64" y="f65"/>
                      </a:cxn>
                      <a:cxn ang="f51">
                        <a:pos x="f64" y="f65"/>
                      </a:cxn>
                      <a:cxn ang="f51">
                        <a:pos x="f64" y="f65"/>
                      </a:cxn>
                      <a:cxn ang="f51">
                        <a:pos x="f64" y="f65"/>
                      </a:cxn>
                      <a:cxn ang="f51">
                        <a:pos x="f64" y="f65"/>
                      </a:cxn>
                      <a:cxn ang="f51">
                        <a:pos x="f64" y="f65"/>
                      </a:cxn>
                      <a:cxn ang="f51">
                        <a:pos x="f64" y="f65"/>
                      </a:cxn>
                      <a:cxn ang="f51">
                        <a:pos x="f64" y="f65"/>
                      </a:cxn>
                    </a:cxnLst>
                    <a:rect l="f60" t="f63" r="f61" b="f62"/>
                    <a:pathLst>
                      <a:path w="37" h="61">
                        <a:moveTo>
                          <a:pt x="f8" y="f9"/>
                        </a:moveTo>
                        <a:cubicBezTo>
                          <a:pt x="f10" y="f11"/>
                          <a:pt x="f12" y="f13"/>
                          <a:pt x="f14" y="f5"/>
                        </a:cubicBezTo>
                        <a:cubicBezTo>
                          <a:pt x="f15" y="f16"/>
                          <a:pt x="f17" y="f18"/>
                          <a:pt x="f19" y="f9"/>
                        </a:cubicBezTo>
                        <a:cubicBezTo>
                          <a:pt x="f20" y="f21"/>
                          <a:pt x="f22" y="f23"/>
                          <a:pt x="f6" y="f24"/>
                        </a:cubicBezTo>
                        <a:cubicBezTo>
                          <a:pt x="f25" y="f26"/>
                          <a:pt x="f9" y="f27"/>
                          <a:pt x="f28" y="f29"/>
                        </a:cubicBezTo>
                        <a:cubicBezTo>
                          <a:pt x="f14" y="f30"/>
                          <a:pt x="f31" y="f7"/>
                          <a:pt x="f10" y="f32"/>
                        </a:cubicBezTo>
                        <a:cubicBezTo>
                          <a:pt x="f5" y="f33"/>
                          <a:pt x="f8" y="f29"/>
                          <a:pt x="f34" y="f35"/>
                        </a:cubicBezTo>
                        <a:cubicBezTo>
                          <a:pt x="f12" y="f36"/>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8" name="Freeform 78">
                    <a:extLst>
                      <a:ext uri="{FF2B5EF4-FFF2-40B4-BE49-F238E27FC236}">
                        <a16:creationId xmlns:a16="http://schemas.microsoft.com/office/drawing/2014/main" id="{68517326-FED6-98BA-F205-8416D14EF06B}"/>
                      </a:ext>
                    </a:extLst>
                  </p:cNvPr>
                  <p:cNvSpPr/>
                  <p:nvPr/>
                </p:nvSpPr>
                <p:spPr>
                  <a:xfrm>
                    <a:off x="7635880" y="736604"/>
                    <a:ext cx="31747" cy="15873"/>
                  </a:xfrm>
                  <a:custGeom>
                    <a:avLst/>
                    <a:gdLst>
                      <a:gd name="f0" fmla="val 10800000"/>
                      <a:gd name="f1" fmla="val 5400000"/>
                      <a:gd name="f2" fmla="val 180"/>
                      <a:gd name="f3" fmla="val w"/>
                      <a:gd name="f4" fmla="val h"/>
                      <a:gd name="f5" fmla="val 0"/>
                      <a:gd name="f6" fmla="val 49"/>
                      <a:gd name="f7" fmla="val 29"/>
                      <a:gd name="f8" fmla="val 7"/>
                      <a:gd name="f9" fmla="val 15"/>
                      <a:gd name="f10" fmla="val 6"/>
                      <a:gd name="f11" fmla="val 19"/>
                      <a:gd name="f12" fmla="val 2"/>
                      <a:gd name="f13" fmla="val 45"/>
                      <a:gd name="f14" fmla="val 5"/>
                      <a:gd name="f15" fmla="val 40"/>
                      <a:gd name="f16" fmla="val 3"/>
                      <a:gd name="f17" fmla="val 16"/>
                      <a:gd name="f18" fmla="val 46"/>
                      <a:gd name="f19" fmla="val 42"/>
                      <a:gd name="f20" fmla="val 21"/>
                      <a:gd name="f21" fmla="val 35"/>
                      <a:gd name="f22" fmla="val 14"/>
                      <a:gd name="f23" fmla="val 26"/>
                      <a:gd name="f24" fmla="val 12"/>
                      <a:gd name="f25" fmla="val 10"/>
                      <a:gd name="f26" fmla="+- 0 0 -90"/>
                      <a:gd name="f27" fmla="*/ f3 1 49"/>
                      <a:gd name="f28" fmla="*/ f4 1 29"/>
                      <a:gd name="f29" fmla="val f5"/>
                      <a:gd name="f30" fmla="val f6"/>
                      <a:gd name="f31" fmla="val f7"/>
                      <a:gd name="f32" fmla="*/ f26 f0 1"/>
                      <a:gd name="f33" fmla="+- f31 0 f29"/>
                      <a:gd name="f34" fmla="+- f30 0 f29"/>
                      <a:gd name="f35" fmla="*/ f32 1 f2"/>
                      <a:gd name="f36" fmla="*/ f34 1 49"/>
                      <a:gd name="f37" fmla="*/ f33 1 29"/>
                      <a:gd name="f38" fmla="*/ 0 f34 1"/>
                      <a:gd name="f39" fmla="*/ 0 f33 1"/>
                      <a:gd name="f40" fmla="+- f35 0 f1"/>
                      <a:gd name="f41" fmla="*/ f38 1 49"/>
                      <a:gd name="f42" fmla="*/ f39 1 29"/>
                      <a:gd name="f43" fmla="*/ 0 1 f36"/>
                      <a:gd name="f44" fmla="*/ f30 1 f36"/>
                      <a:gd name="f45" fmla="*/ 0 1 f37"/>
                      <a:gd name="f46" fmla="*/ f31 1 f37"/>
                      <a:gd name="f47" fmla="*/ f41 1 f36"/>
                      <a:gd name="f48" fmla="*/ f42 1 f37"/>
                      <a:gd name="f49" fmla="*/ f43 f27 1"/>
                      <a:gd name="f50" fmla="*/ f44 f27 1"/>
                      <a:gd name="f51" fmla="*/ f46 f28 1"/>
                      <a:gd name="f52" fmla="*/ f45 f28 1"/>
                      <a:gd name="f53" fmla="*/ f47 f27 1"/>
                      <a:gd name="f54" fmla="*/ f48 f28 1"/>
                    </a:gdLst>
                    <a:ahLst/>
                    <a:cxnLst>
                      <a:cxn ang="3cd4">
                        <a:pos x="hc" y="t"/>
                      </a:cxn>
                      <a:cxn ang="0">
                        <a:pos x="r" y="vc"/>
                      </a:cxn>
                      <a:cxn ang="cd4">
                        <a:pos x="hc" y="b"/>
                      </a:cxn>
                      <a:cxn ang="cd2">
                        <a:pos x="l" y="vc"/>
                      </a:cxn>
                      <a:cxn ang="f40">
                        <a:pos x="f53" y="f54"/>
                      </a:cxn>
                      <a:cxn ang="f40">
                        <a:pos x="f53" y="f54"/>
                      </a:cxn>
                      <a:cxn ang="f40">
                        <a:pos x="f53" y="f54"/>
                      </a:cxn>
                      <a:cxn ang="f40">
                        <a:pos x="f53" y="f54"/>
                      </a:cxn>
                      <a:cxn ang="f40">
                        <a:pos x="f53" y="f54"/>
                      </a:cxn>
                      <a:cxn ang="f40">
                        <a:pos x="f53" y="f54"/>
                      </a:cxn>
                    </a:cxnLst>
                    <a:rect l="f49" t="f52" r="f50" b="f51"/>
                    <a:pathLst>
                      <a:path w="49" h="29">
                        <a:moveTo>
                          <a:pt x="f8" y="f5"/>
                        </a:moveTo>
                        <a:cubicBezTo>
                          <a:pt x="f9" y="f10"/>
                          <a:pt x="f11" y="f12"/>
                          <a:pt x="f7" y="f5"/>
                        </a:cubicBezTo>
                        <a:cubicBezTo>
                          <a:pt x="f13" y="f14"/>
                          <a:pt x="f15" y="f16"/>
                          <a:pt x="f6" y="f17"/>
                        </a:cubicBezTo>
                        <a:cubicBezTo>
                          <a:pt x="f18" y="f7"/>
                          <a:pt x="f19" y="f20"/>
                          <a:pt x="f21" y="f22"/>
                        </a:cubicBezTo>
                        <a:cubicBezTo>
                          <a:pt x="f23" y="f9"/>
                          <a:pt x="f24" y="f11"/>
                          <a:pt x="f16" y="f17"/>
                        </a:cubicBezTo>
                        <a:cubicBezTo>
                          <a:pt x="f5" y="f10"/>
                          <a:pt x="f8" y="f25"/>
                          <a:pt x="f8" y="f5"/>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9" name="Freeform 79">
                    <a:extLst>
                      <a:ext uri="{FF2B5EF4-FFF2-40B4-BE49-F238E27FC236}">
                        <a16:creationId xmlns:a16="http://schemas.microsoft.com/office/drawing/2014/main" id="{B4F1D462-6BB2-E067-DA00-7A35798F38B1}"/>
                      </a:ext>
                    </a:extLst>
                  </p:cNvPr>
                  <p:cNvSpPr/>
                  <p:nvPr/>
                </p:nvSpPr>
                <p:spPr>
                  <a:xfrm>
                    <a:off x="7669209" y="712793"/>
                    <a:ext cx="41276" cy="26983"/>
                  </a:xfrm>
                  <a:custGeom>
                    <a:avLst/>
                    <a:gdLst>
                      <a:gd name="f0" fmla="val 10800000"/>
                      <a:gd name="f1" fmla="val 5400000"/>
                      <a:gd name="f2" fmla="val 180"/>
                      <a:gd name="f3" fmla="val w"/>
                      <a:gd name="f4" fmla="val h"/>
                      <a:gd name="f5" fmla="val 0"/>
                      <a:gd name="f6" fmla="val 61"/>
                      <a:gd name="f7" fmla="val 48"/>
                      <a:gd name="f8" fmla="val 21"/>
                      <a:gd name="f9" fmla="val 38"/>
                      <a:gd name="f10" fmla="val 19"/>
                      <a:gd name="f11" fmla="val 34"/>
                      <a:gd name="f12" fmla="val 29"/>
                      <a:gd name="f13" fmla="val 15"/>
                      <a:gd name="f14" fmla="val 26"/>
                      <a:gd name="f15" fmla="val 12"/>
                      <a:gd name="f16" fmla="val 24"/>
                      <a:gd name="f17" fmla="val 3"/>
                      <a:gd name="f18" fmla="val 22"/>
                      <a:gd name="f19" fmla="val 5"/>
                      <a:gd name="f20" fmla="val 13"/>
                      <a:gd name="f21" fmla="val 8"/>
                      <a:gd name="f22" fmla="val 17"/>
                      <a:gd name="f23" fmla="val 6"/>
                      <a:gd name="f24" fmla="val 25"/>
                      <a:gd name="f25" fmla="val 37"/>
                      <a:gd name="f26" fmla="val 2"/>
                      <a:gd name="f27" fmla="val 41"/>
                      <a:gd name="f28" fmla="val 49"/>
                      <a:gd name="f29" fmla="val 10"/>
                      <a:gd name="f30" fmla="val 45"/>
                      <a:gd name="f31" fmla="val 46"/>
                      <a:gd name="f32" fmla="val 53"/>
                      <a:gd name="f33" fmla="val 20"/>
                      <a:gd name="f34" fmla="val 56"/>
                      <a:gd name="f35" fmla="val 32"/>
                      <a:gd name="f36" fmla="val 47"/>
                      <a:gd name="f37" fmla="val 42"/>
                      <a:gd name="f38" fmla="val 27"/>
                      <a:gd name="f39" fmla="val 23"/>
                      <a:gd name="f40" fmla="val 44"/>
                      <a:gd name="f41" fmla="+- 0 0 -90"/>
                      <a:gd name="f42" fmla="*/ f3 1 61"/>
                      <a:gd name="f43" fmla="*/ f4 1 48"/>
                      <a:gd name="f44" fmla="val f5"/>
                      <a:gd name="f45" fmla="val f6"/>
                      <a:gd name="f46" fmla="val f7"/>
                      <a:gd name="f47" fmla="*/ f41 f0 1"/>
                      <a:gd name="f48" fmla="+- f46 0 f44"/>
                      <a:gd name="f49" fmla="+- f45 0 f44"/>
                      <a:gd name="f50" fmla="*/ f47 1 f2"/>
                      <a:gd name="f51" fmla="*/ f49 1 61"/>
                      <a:gd name="f52" fmla="*/ f48 1 48"/>
                      <a:gd name="f53" fmla="*/ 0 f49 1"/>
                      <a:gd name="f54" fmla="*/ 0 f48 1"/>
                      <a:gd name="f55" fmla="+- f50 0 f1"/>
                      <a:gd name="f56" fmla="*/ f53 1 61"/>
                      <a:gd name="f57" fmla="*/ f54 1 48"/>
                      <a:gd name="f58" fmla="*/ 0 1 f51"/>
                      <a:gd name="f59" fmla="*/ f45 1 f51"/>
                      <a:gd name="f60" fmla="*/ 0 1 f52"/>
                      <a:gd name="f61" fmla="*/ f46 1 f52"/>
                      <a:gd name="f62" fmla="*/ f56 1 f51"/>
                      <a:gd name="f63" fmla="*/ f57 1 f52"/>
                      <a:gd name="f64" fmla="*/ f58 f42 1"/>
                      <a:gd name="f65" fmla="*/ f59 f42 1"/>
                      <a:gd name="f66" fmla="*/ f61 f43 1"/>
                      <a:gd name="f67" fmla="*/ f60 f43 1"/>
                      <a:gd name="f68" fmla="*/ f62 f42 1"/>
                      <a:gd name="f69" fmla="*/ f63 f43 1"/>
                    </a:gdLst>
                    <a:ahLst/>
                    <a:cxnLst>
                      <a:cxn ang="3cd4">
                        <a:pos x="hc" y="t"/>
                      </a:cxn>
                      <a:cxn ang="0">
                        <a:pos x="r" y="vc"/>
                      </a:cxn>
                      <a:cxn ang="cd4">
                        <a:pos x="hc" y="b"/>
                      </a:cxn>
                      <a:cxn ang="cd2">
                        <a:pos x="l" y="vc"/>
                      </a:cxn>
                      <a:cxn ang="f55">
                        <a:pos x="f68" y="f69"/>
                      </a:cxn>
                      <a:cxn ang="f55">
                        <a:pos x="f68" y="f69"/>
                      </a:cxn>
                      <a:cxn ang="f55">
                        <a:pos x="f68" y="f69"/>
                      </a:cxn>
                      <a:cxn ang="f55">
                        <a:pos x="f68" y="f69"/>
                      </a:cxn>
                      <a:cxn ang="f55">
                        <a:pos x="f68" y="f69"/>
                      </a:cxn>
                      <a:cxn ang="f55">
                        <a:pos x="f68" y="f69"/>
                      </a:cxn>
                      <a:cxn ang="f55">
                        <a:pos x="f68" y="f69"/>
                      </a:cxn>
                      <a:cxn ang="f55">
                        <a:pos x="f68" y="f69"/>
                      </a:cxn>
                      <a:cxn ang="f55">
                        <a:pos x="f68" y="f69"/>
                      </a:cxn>
                      <a:cxn ang="f55">
                        <a:pos x="f68" y="f69"/>
                      </a:cxn>
                      <a:cxn ang="f55">
                        <a:pos x="f68" y="f69"/>
                      </a:cxn>
                    </a:cxnLst>
                    <a:rect l="f64" t="f67" r="f65" b="f66"/>
                    <a:pathLst>
                      <a:path w="61" h="48">
                        <a:moveTo>
                          <a:pt x="f8" y="f9"/>
                        </a:moveTo>
                        <a:cubicBezTo>
                          <a:pt x="f10" y="f11"/>
                          <a:pt x="f10" y="f12"/>
                          <a:pt x="f13" y="f14"/>
                        </a:cubicBezTo>
                        <a:cubicBezTo>
                          <a:pt x="f15" y="f16"/>
                          <a:pt x="f17" y="f18"/>
                          <a:pt x="f17" y="f18"/>
                        </a:cubicBezTo>
                        <a:cubicBezTo>
                          <a:pt x="f5" y="f15"/>
                          <a:pt x="f19" y="f15"/>
                          <a:pt x="f20" y="f21"/>
                        </a:cubicBezTo>
                        <a:cubicBezTo>
                          <a:pt x="f22" y="f23"/>
                          <a:pt x="f24" y="f5"/>
                          <a:pt x="f24" y="f5"/>
                        </a:cubicBezTo>
                        <a:cubicBezTo>
                          <a:pt x="f25" y="f26"/>
                          <a:pt x="f27" y="f26"/>
                          <a:pt x="f28" y="f29"/>
                        </a:cubicBezTo>
                        <a:cubicBezTo>
                          <a:pt x="f30" y="f8"/>
                          <a:pt x="f31" y="f15"/>
                          <a:pt x="f32" y="f33"/>
                        </a:cubicBezTo>
                        <a:cubicBezTo>
                          <a:pt x="f34" y="f16"/>
                          <a:pt x="f6" y="f35"/>
                          <a:pt x="f6" y="f35"/>
                        </a:cubicBezTo>
                        <a:cubicBezTo>
                          <a:pt x="f34" y="f36"/>
                          <a:pt x="f32" y="f37"/>
                          <a:pt x="f27" y="f9"/>
                        </a:cubicBezTo>
                        <a:cubicBezTo>
                          <a:pt x="f38" y="f36"/>
                          <a:pt x="f11" y="f7"/>
                          <a:pt x="f39" y="f40"/>
                        </a:cubicBezTo>
                        <a:cubicBezTo>
                          <a:pt x="f18" y="f37"/>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0" name="Freeform 80">
                    <a:extLst>
                      <a:ext uri="{FF2B5EF4-FFF2-40B4-BE49-F238E27FC236}">
                        <a16:creationId xmlns:a16="http://schemas.microsoft.com/office/drawing/2014/main" id="{F403BC32-D967-6F5B-A120-959F587FEE12}"/>
                      </a:ext>
                    </a:extLst>
                  </p:cNvPr>
                  <p:cNvSpPr/>
                  <p:nvPr/>
                </p:nvSpPr>
                <p:spPr>
                  <a:xfrm>
                    <a:off x="7680329" y="725484"/>
                    <a:ext cx="193679" cy="96834"/>
                  </a:xfrm>
                  <a:custGeom>
                    <a:avLst/>
                    <a:gdLst>
                      <a:gd name="f0" fmla="val 10800000"/>
                      <a:gd name="f1" fmla="val 5400000"/>
                      <a:gd name="f2" fmla="val 180"/>
                      <a:gd name="f3" fmla="val w"/>
                      <a:gd name="f4" fmla="val h"/>
                      <a:gd name="f5" fmla="val 0"/>
                      <a:gd name="f6" fmla="val 286"/>
                      <a:gd name="f7" fmla="val 182"/>
                      <a:gd name="f8" fmla="val 46"/>
                      <a:gd name="f9" fmla="val 28"/>
                      <a:gd name="f10" fmla="val 41"/>
                      <a:gd name="f11" fmla="val 14"/>
                      <a:gd name="f12" fmla="val 17"/>
                      <a:gd name="f13" fmla="val 36"/>
                      <a:gd name="f14" fmla="val 31"/>
                      <a:gd name="f15" fmla="val 26"/>
                      <a:gd name="f16" fmla="val 30"/>
                      <a:gd name="f17" fmla="val 12"/>
                      <a:gd name="f18" fmla="val 25"/>
                      <a:gd name="f19" fmla="val 19"/>
                      <a:gd name="f20" fmla="val 21"/>
                      <a:gd name="f21" fmla="val 24"/>
                      <a:gd name="f22" fmla="val 2"/>
                      <a:gd name="f23" fmla="val 33"/>
                      <a:gd name="f24" fmla="val 37"/>
                      <a:gd name="f25" fmla="val 10"/>
                      <a:gd name="f26" fmla="val 42"/>
                      <a:gd name="f27" fmla="val 49"/>
                      <a:gd name="f28" fmla="val 55"/>
                      <a:gd name="f29" fmla="val 16"/>
                      <a:gd name="f30" fmla="val 62"/>
                      <a:gd name="f31" fmla="val 59"/>
                      <a:gd name="f32" fmla="val 27"/>
                      <a:gd name="f33" fmla="val 57"/>
                      <a:gd name="f34" fmla="val 48"/>
                      <a:gd name="f35" fmla="val 47"/>
                      <a:gd name="f36" fmla="val 43"/>
                      <a:gd name="f37" fmla="val 44"/>
                      <a:gd name="f38" fmla="val 52"/>
                      <a:gd name="f39" fmla="val 56"/>
                      <a:gd name="f40" fmla="val 74"/>
                      <a:gd name="f41" fmla="val 65"/>
                      <a:gd name="f42" fmla="val 70"/>
                      <a:gd name="f43" fmla="val 77"/>
                      <a:gd name="f44" fmla="val 64"/>
                      <a:gd name="f45" fmla="val 88"/>
                      <a:gd name="f46" fmla="val 72"/>
                      <a:gd name="f47" fmla="val 96"/>
                      <a:gd name="f48" fmla="val 84"/>
                      <a:gd name="f49" fmla="val 102"/>
                      <a:gd name="f50" fmla="val 87"/>
                      <a:gd name="f51" fmla="val 106"/>
                      <a:gd name="f52" fmla="val 105"/>
                      <a:gd name="f53" fmla="val 109"/>
                      <a:gd name="f54" fmla="val 115"/>
                      <a:gd name="f55" fmla="val 104"/>
                      <a:gd name="f56" fmla="val 122"/>
                      <a:gd name="f57" fmla="val 103"/>
                      <a:gd name="f58" fmla="val 126"/>
                      <a:gd name="f59" fmla="val 94"/>
                      <a:gd name="f60" fmla="val 132"/>
                      <a:gd name="f61" fmla="val 98"/>
                      <a:gd name="f62" fmla="val 134"/>
                      <a:gd name="f63" fmla="val 137"/>
                      <a:gd name="f64" fmla="val 128"/>
                      <a:gd name="f65" fmla="val 130"/>
                      <a:gd name="f66" fmla="val 131"/>
                      <a:gd name="f67" fmla="val 133"/>
                      <a:gd name="f68" fmla="val 135"/>
                      <a:gd name="f69" fmla="val 140"/>
                      <a:gd name="f70" fmla="val 148"/>
                      <a:gd name="f71" fmla="val 145"/>
                      <a:gd name="f72" fmla="val 159"/>
                      <a:gd name="f73" fmla="val 168"/>
                      <a:gd name="f74" fmla="val 170"/>
                      <a:gd name="f75" fmla="val 147"/>
                      <a:gd name="f76" fmla="val 173"/>
                      <a:gd name="f77" fmla="val 174"/>
                      <a:gd name="f78" fmla="val 146"/>
                      <a:gd name="f79" fmla="val 176"/>
                      <a:gd name="f80" fmla="val 142"/>
                      <a:gd name="f81" fmla="val 164"/>
                      <a:gd name="f82" fmla="val 136"/>
                      <a:gd name="f83" fmla="val 171"/>
                      <a:gd name="f84" fmla="val 175"/>
                      <a:gd name="f85" fmla="val 178"/>
                      <a:gd name="f86" fmla="val 186"/>
                      <a:gd name="f87" fmla="val 118"/>
                      <a:gd name="f88" fmla="val 189"/>
                      <a:gd name="f89" fmla="val 119"/>
                      <a:gd name="f90" fmla="val 199"/>
                      <a:gd name="f91" fmla="val 120"/>
                      <a:gd name="f92" fmla="val 202"/>
                      <a:gd name="f93" fmla="val 206"/>
                      <a:gd name="f94" fmla="val 124"/>
                      <a:gd name="f95" fmla="val 214"/>
                      <a:gd name="f96" fmla="val 224"/>
                      <a:gd name="f97" fmla="val 228"/>
                      <a:gd name="f98" fmla="val 158"/>
                      <a:gd name="f99" fmla="val 244"/>
                      <a:gd name="f100" fmla="val 250"/>
                      <a:gd name="f101" fmla="val 172"/>
                      <a:gd name="f102" fmla="val 262"/>
                      <a:gd name="f103" fmla="val 265"/>
                      <a:gd name="f104" fmla="val 284"/>
                      <a:gd name="f105" fmla="val 283"/>
                      <a:gd name="f106" fmla="val 268"/>
                      <a:gd name="f107" fmla="val 160"/>
                      <a:gd name="f108" fmla="val 261"/>
                      <a:gd name="f109" fmla="val 150"/>
                      <a:gd name="f110" fmla="val 270"/>
                      <a:gd name="f111" fmla="val 143"/>
                      <a:gd name="f112" fmla="val 256"/>
                      <a:gd name="f113" fmla="val 138"/>
                      <a:gd name="f114" fmla="val 254"/>
                      <a:gd name="f115" fmla="val 251"/>
                      <a:gd name="f116" fmla="val 248"/>
                      <a:gd name="f117" fmla="val 129"/>
                      <a:gd name="f118" fmla="val 125"/>
                      <a:gd name="f119" fmla="val 246"/>
                      <a:gd name="f120" fmla="val 240"/>
                      <a:gd name="f121" fmla="val 236"/>
                      <a:gd name="f122" fmla="val 116"/>
                      <a:gd name="f123" fmla="val 230"/>
                      <a:gd name="f124" fmla="val 107"/>
                      <a:gd name="f125" fmla="val 227"/>
                      <a:gd name="f126" fmla="val 100"/>
                      <a:gd name="f127" fmla="val 83"/>
                      <a:gd name="f128" fmla="val 220"/>
                      <a:gd name="f129" fmla="val 86"/>
                      <a:gd name="f130" fmla="val 209"/>
                      <a:gd name="f131" fmla="val 82"/>
                      <a:gd name="f132" fmla="val 208"/>
                      <a:gd name="f133" fmla="val 210"/>
                      <a:gd name="f134" fmla="val 207"/>
                      <a:gd name="f135" fmla="val 60"/>
                      <a:gd name="f136" fmla="val 190"/>
                      <a:gd name="f137" fmla="val 54"/>
                      <a:gd name="f138" fmla="val 181"/>
                      <a:gd name="f139" fmla="val 45"/>
                      <a:gd name="f140" fmla="val 38"/>
                      <a:gd name="f141" fmla="val 156"/>
                      <a:gd name="f142" fmla="val 34"/>
                      <a:gd name="f143" fmla="val 113"/>
                      <a:gd name="f144" fmla="val 108"/>
                      <a:gd name="f145" fmla="val 8"/>
                      <a:gd name="f146" fmla="val 4"/>
                      <a:gd name="f147" fmla="val 3"/>
                      <a:gd name="f148" fmla="val 79"/>
                      <a:gd name="f149" fmla="val 1"/>
                      <a:gd name="f150" fmla="val 67"/>
                      <a:gd name="f151" fmla="val 63"/>
                      <a:gd name="f152" fmla="val 32"/>
                      <a:gd name="f153" fmla="+- 0 0 -90"/>
                      <a:gd name="f154" fmla="*/ f3 1 286"/>
                      <a:gd name="f155" fmla="*/ f4 1 182"/>
                      <a:gd name="f156" fmla="val f5"/>
                      <a:gd name="f157" fmla="val f6"/>
                      <a:gd name="f158" fmla="val f7"/>
                      <a:gd name="f159" fmla="*/ f153 f0 1"/>
                      <a:gd name="f160" fmla="+- f158 0 f156"/>
                      <a:gd name="f161" fmla="+- f157 0 f156"/>
                      <a:gd name="f162" fmla="*/ f159 1 f2"/>
                      <a:gd name="f163" fmla="*/ f161 1 286"/>
                      <a:gd name="f164" fmla="*/ f160 1 182"/>
                      <a:gd name="f165" fmla="*/ 0 f161 1"/>
                      <a:gd name="f166" fmla="*/ 0 f160 1"/>
                      <a:gd name="f167" fmla="+- f162 0 f1"/>
                      <a:gd name="f168" fmla="*/ f165 1 286"/>
                      <a:gd name="f169" fmla="*/ f166 1 182"/>
                      <a:gd name="f170" fmla="*/ 0 1 f163"/>
                      <a:gd name="f171" fmla="*/ f157 1 f163"/>
                      <a:gd name="f172" fmla="*/ 0 1 f164"/>
                      <a:gd name="f173" fmla="*/ f158 1 f164"/>
                      <a:gd name="f174" fmla="*/ f168 1 f163"/>
                      <a:gd name="f175" fmla="*/ f169 1 f164"/>
                      <a:gd name="f176" fmla="*/ f170 f154 1"/>
                      <a:gd name="f177" fmla="*/ f171 f154 1"/>
                      <a:gd name="f178" fmla="*/ f173 f155 1"/>
                      <a:gd name="f179" fmla="*/ f172 f155 1"/>
                      <a:gd name="f180" fmla="*/ f174 f154 1"/>
                      <a:gd name="f181" fmla="*/ f175 f155 1"/>
                    </a:gdLst>
                    <a:ahLst/>
                    <a:cxnLst>
                      <a:cxn ang="3cd4">
                        <a:pos x="hc" y="t"/>
                      </a:cxn>
                      <a:cxn ang="0">
                        <a:pos x="r" y="vc"/>
                      </a:cxn>
                      <a:cxn ang="cd4">
                        <a:pos x="hc" y="b"/>
                      </a:cxn>
                      <a:cxn ang="cd2">
                        <a:pos x="l" y="vc"/>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 ang="f167">
                        <a:pos x="f180" y="f181"/>
                      </a:cxn>
                    </a:cxnLst>
                    <a:rect l="f176" t="f179" r="f177" b="f178"/>
                    <a:pathLst>
                      <a:path w="286" h="182">
                        <a:moveTo>
                          <a:pt x="f8" y="f9"/>
                        </a:moveTo>
                        <a:cubicBezTo>
                          <a:pt x="f10" y="f11"/>
                          <a:pt x="f8" y="f12"/>
                          <a:pt x="f13" y="f11"/>
                        </a:cubicBezTo>
                        <a:cubicBezTo>
                          <a:pt x="f14" y="f12"/>
                          <a:pt x="f15" y="f16"/>
                          <a:pt x="f15" y="f16"/>
                        </a:cubicBezTo>
                        <a:cubicBezTo>
                          <a:pt x="f17" y="f18"/>
                          <a:pt x="f19" y="f20"/>
                          <a:pt x="f5" y="f21"/>
                        </a:cubicBezTo>
                        <a:cubicBezTo>
                          <a:pt x="f22" y="f23"/>
                          <a:pt x="f22" y="f24"/>
                          <a:pt x="f25" y="f26"/>
                        </a:cubicBezTo>
                        <a:cubicBezTo>
                          <a:pt x="f17" y="f27"/>
                          <a:pt x="f11" y="f28"/>
                          <a:pt x="f29" y="f30"/>
                        </a:cubicBezTo>
                        <a:cubicBezTo>
                          <a:pt x="f21" y="f31"/>
                          <a:pt x="f32" y="f33"/>
                          <a:pt x="f21" y="f34"/>
                        </a:cubicBezTo>
                        <a:cubicBezTo>
                          <a:pt x="f15" y="f35"/>
                          <a:pt x="f9" y="f36"/>
                          <a:pt x="f16" y="f37"/>
                        </a:cubicBezTo>
                        <a:cubicBezTo>
                          <a:pt x="f34" y="f34"/>
                          <a:pt x="f13" y="f38"/>
                          <a:pt x="f34" y="f39"/>
                        </a:cubicBezTo>
                        <a:cubicBezTo>
                          <a:pt x="f40" y="f41"/>
                          <a:pt x="f35" y="f39"/>
                          <a:pt x="f42" y="f30"/>
                        </a:cubicBezTo>
                        <a:cubicBezTo>
                          <a:pt x="f43" y="f44"/>
                          <a:pt x="f45" y="f46"/>
                          <a:pt x="f45" y="f46"/>
                        </a:cubicBezTo>
                        <a:cubicBezTo>
                          <a:pt x="f47" y="f48"/>
                          <a:pt x="f49" y="f50"/>
                          <a:pt x="f51" y="f49"/>
                        </a:cubicBezTo>
                        <a:cubicBezTo>
                          <a:pt x="f52" y="f53"/>
                          <a:pt x="f51" y="f54"/>
                          <a:pt x="f55" y="f56"/>
                        </a:cubicBezTo>
                        <a:cubicBezTo>
                          <a:pt x="f57" y="f58"/>
                          <a:pt x="f59" y="f60"/>
                          <a:pt x="f61" y="f62"/>
                        </a:cubicBezTo>
                        <a:cubicBezTo>
                          <a:pt x="f51" y="f63"/>
                          <a:pt x="f56" y="f64"/>
                          <a:pt x="f56" y="f64"/>
                        </a:cubicBezTo>
                        <a:cubicBezTo>
                          <a:pt x="f65" y="f66"/>
                          <a:pt x="f67" y="f68"/>
                          <a:pt x="f69" y="f69"/>
                        </a:cubicBezTo>
                        <a:cubicBezTo>
                          <a:pt x="f70" y="f71"/>
                          <a:pt x="f72" y="f71"/>
                          <a:pt x="f73" y="f70"/>
                        </a:cubicBezTo>
                        <a:cubicBezTo>
                          <a:pt x="f74" y="f75"/>
                          <a:pt x="f76" y="f70"/>
                          <a:pt x="f77" y="f78"/>
                        </a:cubicBezTo>
                        <a:cubicBezTo>
                          <a:pt x="f79" y="f80"/>
                          <a:pt x="f81" y="f82"/>
                          <a:pt x="f73" y="f62"/>
                        </a:cubicBezTo>
                        <a:cubicBezTo>
                          <a:pt x="f83" y="f60"/>
                          <a:pt x="f84" y="f68"/>
                          <a:pt x="f85" y="f82"/>
                        </a:cubicBezTo>
                        <a:cubicBezTo>
                          <a:pt x="f7" y="f66"/>
                          <a:pt x="f86" y="f87"/>
                          <a:pt x="f86" y="f87"/>
                        </a:cubicBezTo>
                        <a:cubicBezTo>
                          <a:pt x="f88" y="f89"/>
                          <a:pt x="f90" y="f91"/>
                          <a:pt x="f92" y="f56"/>
                        </a:cubicBezTo>
                        <a:cubicBezTo>
                          <a:pt x="f93" y="f94"/>
                          <a:pt x="f95" y="f65"/>
                          <a:pt x="f95" y="f65"/>
                        </a:cubicBezTo>
                        <a:cubicBezTo>
                          <a:pt x="f96" y="f71"/>
                          <a:pt x="f97" y="f98"/>
                          <a:pt x="f99" y="f73"/>
                        </a:cubicBezTo>
                        <a:cubicBezTo>
                          <a:pt x="f100" y="f101"/>
                          <a:pt x="f102" y="f85"/>
                          <a:pt x="f102" y="f85"/>
                        </a:cubicBezTo>
                        <a:cubicBezTo>
                          <a:pt x="f103" y="f85"/>
                          <a:pt x="f6" y="f7"/>
                          <a:pt x="f104" y="f74"/>
                        </a:cubicBezTo>
                        <a:cubicBezTo>
                          <a:pt x="f105" y="f81"/>
                          <a:pt x="f106" y="f107"/>
                          <a:pt x="f106" y="f107"/>
                        </a:cubicBezTo>
                        <a:cubicBezTo>
                          <a:pt x="f108" y="f109"/>
                          <a:pt x="f110" y="f111"/>
                          <a:pt x="f112" y="f113"/>
                        </a:cubicBezTo>
                        <a:cubicBezTo>
                          <a:pt x="f114" y="f82"/>
                          <a:pt x="f115" y="f68"/>
                          <a:pt x="f100" y="f60"/>
                        </a:cubicBezTo>
                        <a:cubicBezTo>
                          <a:pt x="f116" y="f117"/>
                          <a:pt x="f100" y="f118"/>
                          <a:pt x="f116" y="f56"/>
                        </a:cubicBezTo>
                        <a:cubicBezTo>
                          <a:pt x="f119" y="f87"/>
                          <a:pt x="f120" y="f87"/>
                          <a:pt x="f121" y="f122"/>
                        </a:cubicBezTo>
                        <a:cubicBezTo>
                          <a:pt x="f123" y="f124"/>
                          <a:pt x="f125" y="f126"/>
                          <a:pt x="f120" y="f47"/>
                        </a:cubicBezTo>
                        <a:cubicBezTo>
                          <a:pt x="f121" y="f127"/>
                          <a:pt x="f121" y="f48"/>
                          <a:pt x="f128" y="f129"/>
                        </a:cubicBezTo>
                        <a:cubicBezTo>
                          <a:pt x="f130" y="f131"/>
                          <a:pt x="f132" y="f131"/>
                          <a:pt x="f133" y="f42"/>
                        </a:cubicBezTo>
                        <a:cubicBezTo>
                          <a:pt x="f134" y="f135"/>
                          <a:pt x="f90" y="f33"/>
                          <a:pt x="f136" y="f137"/>
                        </a:cubicBezTo>
                        <a:cubicBezTo>
                          <a:pt x="f138" y="f139"/>
                          <a:pt x="f138" y="f26"/>
                          <a:pt x="f73" y="f140"/>
                        </a:cubicBezTo>
                        <a:cubicBezTo>
                          <a:pt x="f81" y="f24"/>
                          <a:pt x="f141" y="f142"/>
                          <a:pt x="f141" y="f142"/>
                        </a:cubicBezTo>
                        <a:cubicBezTo>
                          <a:pt x="f78" y="f21"/>
                          <a:pt x="f62" y="f20"/>
                          <a:pt x="f91" y="f29"/>
                        </a:cubicBezTo>
                        <a:cubicBezTo>
                          <a:pt x="f143" y="f11"/>
                          <a:pt x="f144" y="f145"/>
                          <a:pt x="f49" y="f146"/>
                        </a:cubicBezTo>
                        <a:cubicBezTo>
                          <a:pt x="f126" y="f147"/>
                          <a:pt x="f47" y="f5"/>
                          <a:pt x="f47" y="f5"/>
                        </a:cubicBezTo>
                        <a:cubicBezTo>
                          <a:pt x="f127" y="f22"/>
                          <a:pt x="f148" y="f149"/>
                          <a:pt x="f42" y="f25"/>
                        </a:cubicBezTo>
                        <a:cubicBezTo>
                          <a:pt x="f150" y="f19"/>
                          <a:pt x="f151" y="f32"/>
                          <a:pt x="f39" y="f152"/>
                        </a:cubicBezTo>
                        <a:cubicBezTo>
                          <a:pt x="f27" y="f16"/>
                          <a:pt x="f38"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1" name="Freeform 81">
                    <a:extLst>
                      <a:ext uri="{FF2B5EF4-FFF2-40B4-BE49-F238E27FC236}">
                        <a16:creationId xmlns:a16="http://schemas.microsoft.com/office/drawing/2014/main" id="{EA8EE908-40AC-64FD-8504-F1D5B96D7694}"/>
                      </a:ext>
                    </a:extLst>
                  </p:cNvPr>
                  <p:cNvSpPr/>
                  <p:nvPr/>
                </p:nvSpPr>
                <p:spPr>
                  <a:xfrm>
                    <a:off x="7848596" y="735013"/>
                    <a:ext cx="52385" cy="41276"/>
                  </a:xfrm>
                  <a:custGeom>
                    <a:avLst/>
                    <a:gdLst>
                      <a:gd name="f0" fmla="val 10800000"/>
                      <a:gd name="f1" fmla="val 5400000"/>
                      <a:gd name="f2" fmla="val 180"/>
                      <a:gd name="f3" fmla="val w"/>
                      <a:gd name="f4" fmla="val h"/>
                      <a:gd name="f5" fmla="val 0"/>
                      <a:gd name="f6" fmla="val 78"/>
                      <a:gd name="f7" fmla="val 1"/>
                      <a:gd name="f8" fmla="val 58"/>
                      <a:gd name="f9" fmla="val 6"/>
                      <a:gd name="f10" fmla="val 44"/>
                      <a:gd name="f11" fmla="val 18"/>
                      <a:gd name="f12" fmla="val 57"/>
                      <a:gd name="f13" fmla="val 27"/>
                      <a:gd name="f14" fmla="val 60"/>
                      <a:gd name="f15" fmla="val 35"/>
                      <a:gd name="f16" fmla="val 38"/>
                      <a:gd name="f17" fmla="val 52"/>
                      <a:gd name="f18" fmla="val 45"/>
                      <a:gd name="f19" fmla="val 48"/>
                      <a:gd name="f20" fmla="val 40"/>
                      <a:gd name="f21" fmla="val 51"/>
                      <a:gd name="f22" fmla="val 36"/>
                      <a:gd name="f23" fmla="val 30"/>
                      <a:gd name="f24" fmla="val 55"/>
                      <a:gd name="f25" fmla="val 23"/>
                      <a:gd name="f26" fmla="val 43"/>
                      <a:gd name="f27" fmla="val 14"/>
                      <a:gd name="f28" fmla="val 33"/>
                      <a:gd name="f29" fmla="val 4"/>
                      <a:gd name="f30" fmla="val 54"/>
                      <a:gd name="f31" fmla="val 11"/>
                      <a:gd name="f32" fmla="val 22"/>
                      <a:gd name="f33" fmla="val 71"/>
                      <a:gd name="f34" fmla="val 26"/>
                      <a:gd name="f35" fmla="val 37"/>
                      <a:gd name="f36" fmla="val 46"/>
                      <a:gd name="f37" fmla="val 67"/>
                      <a:gd name="f38" fmla="val 49"/>
                      <a:gd name="f39" fmla="val 53"/>
                      <a:gd name="f40" fmla="val 16"/>
                      <a:gd name="f41" fmla="val 72"/>
                      <a:gd name="f42" fmla="val 25"/>
                      <a:gd name="f43" fmla="val 76"/>
                      <a:gd name="f44" fmla="val 9"/>
                      <a:gd name="f45" fmla="val 66"/>
                      <a:gd name="f46" fmla="val 7"/>
                      <a:gd name="f47" fmla="val 65"/>
                      <a:gd name="f48" fmla="val 3"/>
                      <a:gd name="f49" fmla="val 62"/>
                      <a:gd name="f50" fmla="val 13"/>
                      <a:gd name="f51" fmla="val 42"/>
                      <a:gd name="f52" fmla="+- 0 0 -90"/>
                      <a:gd name="f53" fmla="*/ f3 1 78"/>
                      <a:gd name="f54" fmla="*/ f4 1 78"/>
                      <a:gd name="f55" fmla="val f5"/>
                      <a:gd name="f56" fmla="val f6"/>
                      <a:gd name="f57" fmla="*/ f52 f0 1"/>
                      <a:gd name="f58" fmla="+- f56 0 f55"/>
                      <a:gd name="f59" fmla="*/ f57 1 f2"/>
                      <a:gd name="f60" fmla="*/ f58 1 78"/>
                      <a:gd name="f61" fmla="*/ 0 f58 1"/>
                      <a:gd name="f62" fmla="+- f59 0 f1"/>
                      <a:gd name="f63" fmla="*/ f61 1 78"/>
                      <a:gd name="f64" fmla="*/ 0 1 f60"/>
                      <a:gd name="f65" fmla="*/ f56 1 f60"/>
                      <a:gd name="f66" fmla="*/ f63 1 f60"/>
                      <a:gd name="f67" fmla="*/ f64 f53 1"/>
                      <a:gd name="f68" fmla="*/ f65 f53 1"/>
                      <a:gd name="f69" fmla="*/ f65 f54 1"/>
                      <a:gd name="f70" fmla="*/ f64 f54 1"/>
                      <a:gd name="f71" fmla="*/ f66 f53 1"/>
                      <a:gd name="f72" fmla="*/ f66 f54 1"/>
                    </a:gdLst>
                    <a:ahLst/>
                    <a:cxnLst>
                      <a:cxn ang="3cd4">
                        <a:pos x="hc" y="t"/>
                      </a:cxn>
                      <a:cxn ang="0">
                        <a:pos x="r" y="vc"/>
                      </a:cxn>
                      <a:cxn ang="cd4">
                        <a:pos x="hc" y="b"/>
                      </a:cxn>
                      <a:cxn ang="cd2">
                        <a:pos x="l" y="vc"/>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 ang="f62">
                        <a:pos x="f71" y="f72"/>
                      </a:cxn>
                    </a:cxnLst>
                    <a:rect l="f67" t="f70" r="f68" b="f69"/>
                    <a:pathLst>
                      <a:path w="78" h="78">
                        <a:moveTo>
                          <a:pt x="f7" y="f8"/>
                        </a:moveTo>
                        <a:cubicBezTo>
                          <a:pt x="f9" y="f10"/>
                          <a:pt x="f11" y="f12"/>
                          <a:pt x="f13" y="f14"/>
                        </a:cubicBezTo>
                        <a:cubicBezTo>
                          <a:pt x="f15" y="f12"/>
                          <a:pt x="f16" y="f17"/>
                          <a:pt x="f18" y="f19"/>
                        </a:cubicBezTo>
                        <a:cubicBezTo>
                          <a:pt x="f19" y="f20"/>
                          <a:pt x="f21" y="f22"/>
                          <a:pt x="f12" y="f23"/>
                        </a:cubicBezTo>
                        <a:cubicBezTo>
                          <a:pt x="f24" y="f25"/>
                          <a:pt x="f26" y="f27"/>
                          <a:pt x="f26" y="f27"/>
                        </a:cubicBezTo>
                        <a:cubicBezTo>
                          <a:pt x="f28" y="f5"/>
                          <a:pt x="f23" y="f7"/>
                          <a:pt x="f26" y="f29"/>
                        </a:cubicBezTo>
                        <a:cubicBezTo>
                          <a:pt x="f30" y="f31"/>
                          <a:pt x="f8" y="f32"/>
                          <a:pt x="f33" y="f34"/>
                        </a:cubicBezTo>
                        <a:cubicBezTo>
                          <a:pt x="f6" y="f35"/>
                          <a:pt x="f6" y="f36"/>
                          <a:pt x="f37" y="f30"/>
                        </a:cubicBezTo>
                        <a:cubicBezTo>
                          <a:pt x="f21" y="f38"/>
                          <a:pt x="f39" y="f33"/>
                          <a:pt x="f28" y="f6"/>
                        </a:cubicBezTo>
                        <a:cubicBezTo>
                          <a:pt x="f40" y="f41"/>
                          <a:pt x="f42" y="f43"/>
                          <a:pt x="f44" y="f45"/>
                        </a:cubicBezTo>
                        <a:cubicBezTo>
                          <a:pt x="f46" y="f47"/>
                          <a:pt x="f48" y="f49"/>
                          <a:pt x="f48" y="f49"/>
                        </a:cubicBezTo>
                        <a:cubicBezTo>
                          <a:pt x="f5" y="f30"/>
                          <a:pt x="f50" y="f51"/>
                          <a:pt x="f7"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2" name="Freeform 82">
                    <a:extLst>
                      <a:ext uri="{FF2B5EF4-FFF2-40B4-BE49-F238E27FC236}">
                        <a16:creationId xmlns:a16="http://schemas.microsoft.com/office/drawing/2014/main" id="{06E92B33-FA2B-438E-F0FD-04F211AECABA}"/>
                      </a:ext>
                    </a:extLst>
                  </p:cNvPr>
                  <p:cNvSpPr/>
                  <p:nvPr/>
                </p:nvSpPr>
                <p:spPr>
                  <a:xfrm>
                    <a:off x="7959723" y="647696"/>
                    <a:ext cx="12701" cy="9528"/>
                  </a:xfrm>
                  <a:custGeom>
                    <a:avLst/>
                    <a:gdLst>
                      <a:gd name="f0" fmla="val 10800000"/>
                      <a:gd name="f1" fmla="val 5400000"/>
                      <a:gd name="f2" fmla="val 180"/>
                      <a:gd name="f3" fmla="val w"/>
                      <a:gd name="f4" fmla="val h"/>
                      <a:gd name="f5" fmla="val 0"/>
                      <a:gd name="f6" fmla="val 17"/>
                      <a:gd name="f7" fmla="val 18"/>
                      <a:gd name="f8" fmla="val 3"/>
                      <a:gd name="f9" fmla="val 4"/>
                      <a:gd name="f10" fmla="val 7"/>
                      <a:gd name="f11" fmla="val 16"/>
                      <a:gd name="f12" fmla="val 14"/>
                      <a:gd name="f13" fmla="val 6"/>
                      <a:gd name="f14" fmla="+- 0 0 -90"/>
                      <a:gd name="f15" fmla="*/ f3 1 17"/>
                      <a:gd name="f16" fmla="*/ f4 1 18"/>
                      <a:gd name="f17" fmla="val f5"/>
                      <a:gd name="f18" fmla="val f6"/>
                      <a:gd name="f19" fmla="val f7"/>
                      <a:gd name="f20" fmla="*/ f14 f0 1"/>
                      <a:gd name="f21" fmla="+- f19 0 f17"/>
                      <a:gd name="f22" fmla="+- f18 0 f17"/>
                      <a:gd name="f23" fmla="*/ f20 1 f2"/>
                      <a:gd name="f24" fmla="*/ f22 1 17"/>
                      <a:gd name="f25" fmla="*/ f21 1 18"/>
                      <a:gd name="f26" fmla="*/ 0 f22 1"/>
                      <a:gd name="f27" fmla="*/ 0 f21 1"/>
                      <a:gd name="f28" fmla="+- f23 0 f1"/>
                      <a:gd name="f29" fmla="*/ f26 1 17"/>
                      <a:gd name="f30" fmla="*/ f27 1 18"/>
                      <a:gd name="f31" fmla="*/ 0 1 f24"/>
                      <a:gd name="f32" fmla="*/ f18 1 f24"/>
                      <a:gd name="f33" fmla="*/ 0 1 f25"/>
                      <a:gd name="f34" fmla="*/ f19 1 f25"/>
                      <a:gd name="f35" fmla="*/ f29 1 f24"/>
                      <a:gd name="f36" fmla="*/ f30 1 f25"/>
                      <a:gd name="f37" fmla="*/ f31 f15 1"/>
                      <a:gd name="f38" fmla="*/ f32 f15 1"/>
                      <a:gd name="f39" fmla="*/ f34 f16 1"/>
                      <a:gd name="f40" fmla="*/ f33 f16 1"/>
                      <a:gd name="f41" fmla="*/ f35 f15 1"/>
                      <a:gd name="f42" fmla="*/ f36 f16 1"/>
                    </a:gdLst>
                    <a:ahLst/>
                    <a:cxnLst>
                      <a:cxn ang="3cd4">
                        <a:pos x="hc" y="t"/>
                      </a:cxn>
                      <a:cxn ang="0">
                        <a:pos x="r" y="vc"/>
                      </a:cxn>
                      <a:cxn ang="cd4">
                        <a:pos x="hc" y="b"/>
                      </a:cxn>
                      <a:cxn ang="cd2">
                        <a:pos x="l" y="vc"/>
                      </a:cxn>
                      <a:cxn ang="f28">
                        <a:pos x="f41" y="f42"/>
                      </a:cxn>
                      <a:cxn ang="f28">
                        <a:pos x="f41" y="f42"/>
                      </a:cxn>
                      <a:cxn ang="f28">
                        <a:pos x="f41" y="f42"/>
                      </a:cxn>
                    </a:cxnLst>
                    <a:rect l="f37" t="f40" r="f38" b="f39"/>
                    <a:pathLst>
                      <a:path w="17" h="18">
                        <a:moveTo>
                          <a:pt x="f8" y="f9"/>
                        </a:moveTo>
                        <a:cubicBezTo>
                          <a:pt x="f6" y="f10"/>
                          <a:pt x="f11" y="f7"/>
                          <a:pt x="f8" y="f12"/>
                        </a:cubicBezTo>
                        <a:cubicBezTo>
                          <a:pt x="f5" y="f13"/>
                          <a:pt x="f10" y="f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3" name="Freeform 83">
                    <a:extLst>
                      <a:ext uri="{FF2B5EF4-FFF2-40B4-BE49-F238E27FC236}">
                        <a16:creationId xmlns:a16="http://schemas.microsoft.com/office/drawing/2014/main" id="{8E47BAD7-6143-DCBC-1217-8539A9B62435}"/>
                      </a:ext>
                    </a:extLst>
                  </p:cNvPr>
                  <p:cNvSpPr/>
                  <p:nvPr/>
                </p:nvSpPr>
                <p:spPr>
                  <a:xfrm>
                    <a:off x="7812084" y="568327"/>
                    <a:ext cx="12701" cy="7936"/>
                  </a:xfrm>
                  <a:custGeom>
                    <a:avLst/>
                    <a:gdLst>
                      <a:gd name="f0" fmla="val 10800000"/>
                      <a:gd name="f1" fmla="val 5400000"/>
                      <a:gd name="f2" fmla="val 180"/>
                      <a:gd name="f3" fmla="val w"/>
                      <a:gd name="f4" fmla="val h"/>
                      <a:gd name="f5" fmla="val 0"/>
                      <a:gd name="f6" fmla="val 20"/>
                      <a:gd name="f7" fmla="val 15"/>
                      <a:gd name="f8" fmla="val 7"/>
                      <a:gd name="f9" fmla="val 12"/>
                      <a:gd name="f10" fmla="val 1"/>
                      <a:gd name="f11" fmla="val 6"/>
                      <a:gd name="f12" fmla="val 17"/>
                      <a:gd name="f13" fmla="val 2"/>
                      <a:gd name="f14" fmla="val 10"/>
                      <a:gd name="f15" fmla="val 18"/>
                      <a:gd name="f16" fmla="val 9"/>
                      <a:gd name="f17" fmla="val 4"/>
                      <a:gd name="f18" fmla="+- 0 0 -90"/>
                      <a:gd name="f19" fmla="*/ f3 1 20"/>
                      <a:gd name="f20" fmla="*/ f4 1 15"/>
                      <a:gd name="f21" fmla="val f5"/>
                      <a:gd name="f22" fmla="val f6"/>
                      <a:gd name="f23" fmla="val f7"/>
                      <a:gd name="f24" fmla="*/ f18 f0 1"/>
                      <a:gd name="f25" fmla="+- f23 0 f21"/>
                      <a:gd name="f26" fmla="+- f22 0 f21"/>
                      <a:gd name="f27" fmla="*/ f24 1 f2"/>
                      <a:gd name="f28" fmla="*/ f26 1 20"/>
                      <a:gd name="f29" fmla="*/ f25 1 15"/>
                      <a:gd name="f30" fmla="*/ 0 f26 1"/>
                      <a:gd name="f31" fmla="*/ 0 f25 1"/>
                      <a:gd name="f32" fmla="+- f27 0 f1"/>
                      <a:gd name="f33" fmla="*/ f30 1 20"/>
                      <a:gd name="f34" fmla="*/ f31 1 15"/>
                      <a:gd name="f35" fmla="*/ 0 1 f28"/>
                      <a:gd name="f36" fmla="*/ f22 1 f28"/>
                      <a:gd name="f37" fmla="*/ 0 1 f29"/>
                      <a:gd name="f38" fmla="*/ f23 1 f29"/>
                      <a:gd name="f39" fmla="*/ f33 1 f28"/>
                      <a:gd name="f40" fmla="*/ f34 1 f29"/>
                      <a:gd name="f41" fmla="*/ f35 f19 1"/>
                      <a:gd name="f42" fmla="*/ f36 f19 1"/>
                      <a:gd name="f43" fmla="*/ f38 f20 1"/>
                      <a:gd name="f44" fmla="*/ f37 f20 1"/>
                      <a:gd name="f45" fmla="*/ f39 f19 1"/>
                      <a:gd name="f46" fmla="*/ f40 f20 1"/>
                    </a:gdLst>
                    <a:ahLst/>
                    <a:cxnLst>
                      <a:cxn ang="3cd4">
                        <a:pos x="hc" y="t"/>
                      </a:cxn>
                      <a:cxn ang="0">
                        <a:pos x="r" y="vc"/>
                      </a:cxn>
                      <a:cxn ang="cd4">
                        <a:pos x="hc" y="b"/>
                      </a:cxn>
                      <a:cxn ang="cd2">
                        <a:pos x="l" y="vc"/>
                      </a:cxn>
                      <a:cxn ang="f32">
                        <a:pos x="f45" y="f46"/>
                      </a:cxn>
                      <a:cxn ang="f32">
                        <a:pos x="f45" y="f46"/>
                      </a:cxn>
                      <a:cxn ang="f32">
                        <a:pos x="f45" y="f46"/>
                      </a:cxn>
                      <a:cxn ang="f32">
                        <a:pos x="f45" y="f46"/>
                      </a:cxn>
                    </a:cxnLst>
                    <a:rect l="f41" t="f44" r="f42" b="f43"/>
                    <a:pathLst>
                      <a:path w="20" h="15">
                        <a:moveTo>
                          <a:pt x="f8" y="f9"/>
                        </a:moveTo>
                        <a:cubicBezTo>
                          <a:pt x="f5" y="f10"/>
                          <a:pt x="f11" y="f5"/>
                          <a:pt x="f12" y="f13"/>
                        </a:cubicBezTo>
                        <a:cubicBezTo>
                          <a:pt x="f6" y="f14"/>
                          <a:pt x="f15" y="f7"/>
                          <a:pt x="f16" y="f9"/>
                        </a:cubicBezTo>
                        <a:cubicBezTo>
                          <a:pt x="f17" y="f17"/>
                          <a:pt x="f17" y="f1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4" name="Freeform 84">
                    <a:extLst>
                      <a:ext uri="{FF2B5EF4-FFF2-40B4-BE49-F238E27FC236}">
                        <a16:creationId xmlns:a16="http://schemas.microsoft.com/office/drawing/2014/main" id="{D4EE09B1-79BA-FEBD-D5D8-B52BD26BB197}"/>
                      </a:ext>
                    </a:extLst>
                  </p:cNvPr>
                  <p:cNvSpPr/>
                  <p:nvPr/>
                </p:nvSpPr>
                <p:spPr>
                  <a:xfrm>
                    <a:off x="7699376" y="635005"/>
                    <a:ext cx="12701" cy="7936"/>
                  </a:xfrm>
                  <a:custGeom>
                    <a:avLst/>
                    <a:gdLst>
                      <a:gd name="f0" fmla="val 10800000"/>
                      <a:gd name="f1" fmla="val 5400000"/>
                      <a:gd name="f2" fmla="val 180"/>
                      <a:gd name="f3" fmla="val w"/>
                      <a:gd name="f4" fmla="val h"/>
                      <a:gd name="f5" fmla="val 0"/>
                      <a:gd name="f6" fmla="val 20"/>
                      <a:gd name="f7" fmla="val 15"/>
                      <a:gd name="f8" fmla="val 7"/>
                      <a:gd name="f9" fmla="val 12"/>
                      <a:gd name="f10" fmla="val 2"/>
                      <a:gd name="f11" fmla="val 3"/>
                      <a:gd name="f12" fmla="val 16"/>
                      <a:gd name="f13" fmla="val 4"/>
                      <a:gd name="f14" fmla="val 14"/>
                      <a:gd name="f15" fmla="+- 0 0 -90"/>
                      <a:gd name="f16" fmla="*/ f3 1 20"/>
                      <a:gd name="f17" fmla="*/ f4 1 15"/>
                      <a:gd name="f18" fmla="val f5"/>
                      <a:gd name="f19" fmla="val f6"/>
                      <a:gd name="f20" fmla="val f7"/>
                      <a:gd name="f21" fmla="*/ f15 f0 1"/>
                      <a:gd name="f22" fmla="+- f20 0 f18"/>
                      <a:gd name="f23" fmla="+- f19 0 f18"/>
                      <a:gd name="f24" fmla="*/ f21 1 f2"/>
                      <a:gd name="f25" fmla="*/ f23 1 20"/>
                      <a:gd name="f26" fmla="*/ f22 1 15"/>
                      <a:gd name="f27" fmla="*/ 0 f23 1"/>
                      <a:gd name="f28" fmla="*/ 0 f22 1"/>
                      <a:gd name="f29" fmla="+- f24 0 f1"/>
                      <a:gd name="f30" fmla="*/ f27 1 20"/>
                      <a:gd name="f31" fmla="*/ f28 1 15"/>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 ang="f29">
                        <a:pos x="f42" y="f43"/>
                      </a:cxn>
                    </a:cxnLst>
                    <a:rect l="f38" t="f41" r="f39" b="f40"/>
                    <a:pathLst>
                      <a:path w="20" h="15">
                        <a:moveTo>
                          <a:pt x="f8" y="f9"/>
                        </a:moveTo>
                        <a:cubicBezTo>
                          <a:pt x="f5" y="f10"/>
                          <a:pt x="f11" y="f5"/>
                          <a:pt x="f7" y="f10"/>
                        </a:cubicBezTo>
                        <a:cubicBezTo>
                          <a:pt x="f12" y="f13"/>
                          <a:pt x="f6" y="f9"/>
                          <a:pt x="f7" y="f14"/>
                        </a:cubicBezTo>
                        <a:cubicBezTo>
                          <a:pt x="f9" y="f7"/>
                          <a:pt x="f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5" name="Freeform 85">
                    <a:extLst>
                      <a:ext uri="{FF2B5EF4-FFF2-40B4-BE49-F238E27FC236}">
                        <a16:creationId xmlns:a16="http://schemas.microsoft.com/office/drawing/2014/main" id="{20086855-2F02-534D-3910-F3C3749EE301}"/>
                      </a:ext>
                    </a:extLst>
                  </p:cNvPr>
                  <p:cNvSpPr/>
                  <p:nvPr/>
                </p:nvSpPr>
                <p:spPr>
                  <a:xfrm>
                    <a:off x="7575547" y="614367"/>
                    <a:ext cx="53977" cy="42867"/>
                  </a:xfrm>
                  <a:custGeom>
                    <a:avLst/>
                    <a:gdLst>
                      <a:gd name="f0" fmla="val 10800000"/>
                      <a:gd name="f1" fmla="val 5400000"/>
                      <a:gd name="f2" fmla="val 180"/>
                      <a:gd name="f3" fmla="val w"/>
                      <a:gd name="f4" fmla="val h"/>
                      <a:gd name="f5" fmla="val 0"/>
                      <a:gd name="f6" fmla="val 80"/>
                      <a:gd name="f7" fmla="val 50"/>
                      <a:gd name="f8" fmla="val 1"/>
                      <a:gd name="f9" fmla="val 47"/>
                      <a:gd name="f10" fmla="val 12"/>
                      <a:gd name="f11" fmla="val 25"/>
                      <a:gd name="f12" fmla="val 14"/>
                      <a:gd name="f13" fmla="val 24"/>
                      <a:gd name="f14" fmla="val 17"/>
                      <a:gd name="f15" fmla="val 22"/>
                      <a:gd name="f16" fmla="val 26"/>
                      <a:gd name="f17" fmla="val 20"/>
                      <a:gd name="f18" fmla="val 34"/>
                      <a:gd name="f19" fmla="val 23"/>
                      <a:gd name="f20" fmla="val 40"/>
                      <a:gd name="f21" fmla="val 21"/>
                      <a:gd name="f22" fmla="val 48"/>
                      <a:gd name="f23" fmla="val 18"/>
                      <a:gd name="f24" fmla="val 52"/>
                      <a:gd name="f25" fmla="val 54"/>
                      <a:gd name="f26" fmla="val 6"/>
                      <a:gd name="f27" fmla="val 58"/>
                      <a:gd name="f28" fmla="val 70"/>
                      <a:gd name="f29" fmla="val 4"/>
                      <a:gd name="f30" fmla="val 76"/>
                      <a:gd name="f31" fmla="val 28"/>
                      <a:gd name="f32" fmla="val 75"/>
                      <a:gd name="f33" fmla="val 56"/>
                      <a:gd name="f34" fmla="val 61"/>
                      <a:gd name="f35" fmla="val 53"/>
                      <a:gd name="f36" fmla="val 59"/>
                      <a:gd name="f37" fmla="val 62"/>
                      <a:gd name="f38" fmla="val 57"/>
                      <a:gd name="f39" fmla="val 71"/>
                      <a:gd name="f40" fmla="val 77"/>
                      <a:gd name="f41" fmla="val 39"/>
                      <a:gd name="f42" fmla="val 72"/>
                      <a:gd name="f43" fmla="val 32"/>
                      <a:gd name="f44" fmla="val 68"/>
                      <a:gd name="f45" fmla="val 30"/>
                      <a:gd name="f46" fmla="val 38"/>
                      <a:gd name="f47" fmla="val 41"/>
                      <a:gd name="f48" fmla="val 42"/>
                      <a:gd name="f49" fmla="val 31"/>
                      <a:gd name="f50" fmla="val 16"/>
                      <a:gd name="f51" fmla="val 51"/>
                      <a:gd name="f52" fmla="val 8"/>
                      <a:gd name="f53" fmla="val 2"/>
                      <a:gd name="f54" fmla="val 5"/>
                      <a:gd name="f55" fmla="+- 0 0 -90"/>
                      <a:gd name="f56" fmla="*/ f3 1 80"/>
                      <a:gd name="f57" fmla="*/ f4 1 80"/>
                      <a:gd name="f58" fmla="val f5"/>
                      <a:gd name="f59" fmla="val f6"/>
                      <a:gd name="f60" fmla="*/ f55 f0 1"/>
                      <a:gd name="f61" fmla="+- f59 0 f58"/>
                      <a:gd name="f62" fmla="*/ f60 1 f2"/>
                      <a:gd name="f63" fmla="*/ f61 1 80"/>
                      <a:gd name="f64" fmla="*/ 0 f61 1"/>
                      <a:gd name="f65" fmla="+- f62 0 f1"/>
                      <a:gd name="f66" fmla="*/ f64 1 80"/>
                      <a:gd name="f67" fmla="*/ 0 1 f63"/>
                      <a:gd name="f68" fmla="*/ f59 1 f63"/>
                      <a:gd name="f69" fmla="*/ f66 1 f63"/>
                      <a:gd name="f70" fmla="*/ f67 f56 1"/>
                      <a:gd name="f71" fmla="*/ f68 f56 1"/>
                      <a:gd name="f72" fmla="*/ f68 f57 1"/>
                      <a:gd name="f73" fmla="*/ f67 f57 1"/>
                      <a:gd name="f74" fmla="*/ f69 f56 1"/>
                      <a:gd name="f75" fmla="*/ f69 f57 1"/>
                    </a:gdLst>
                    <a:ahLst/>
                    <a:cxnLst>
                      <a:cxn ang="3cd4">
                        <a:pos x="hc" y="t"/>
                      </a:cxn>
                      <a:cxn ang="0">
                        <a:pos x="r" y="vc"/>
                      </a:cxn>
                      <a:cxn ang="cd4">
                        <a:pos x="hc" y="b"/>
                      </a:cxn>
                      <a:cxn ang="cd2">
                        <a:pos x="l" y="vc"/>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 ang="f65">
                        <a:pos x="f74" y="f75"/>
                      </a:cxn>
                    </a:cxnLst>
                    <a:rect l="f70" t="f73" r="f71" b="f72"/>
                    <a:pathLst>
                      <a:path w="80" h="80">
                        <a:moveTo>
                          <a:pt x="f5" y="f7"/>
                        </a:moveTo>
                        <a:cubicBezTo>
                          <a:pt x="f8" y="f9"/>
                          <a:pt x="f10" y="f11"/>
                          <a:pt x="f12" y="f13"/>
                        </a:cubicBezTo>
                        <a:cubicBezTo>
                          <a:pt x="f14" y="f15"/>
                          <a:pt x="f16" y="f17"/>
                          <a:pt x="f16" y="f17"/>
                        </a:cubicBezTo>
                        <a:cubicBezTo>
                          <a:pt x="f18" y="f19"/>
                          <a:pt x="f20" y="f21"/>
                          <a:pt x="f22" y="f23"/>
                        </a:cubicBezTo>
                        <a:cubicBezTo>
                          <a:pt x="f24" y="f10"/>
                          <a:pt x="f25" y="f26"/>
                          <a:pt x="f27" y="f5"/>
                        </a:cubicBezTo>
                        <a:cubicBezTo>
                          <a:pt x="f28" y="f29"/>
                          <a:pt x="f30" y="f31"/>
                          <a:pt x="f6" y="f20"/>
                        </a:cubicBezTo>
                        <a:cubicBezTo>
                          <a:pt x="f32" y="f25"/>
                          <a:pt x="f6" y="f7"/>
                          <a:pt x="f28" y="f33"/>
                        </a:cubicBezTo>
                        <a:cubicBezTo>
                          <a:pt x="f34" y="f35"/>
                          <a:pt x="f36" y="f25"/>
                          <a:pt x="f25" y="f37"/>
                        </a:cubicBezTo>
                        <a:cubicBezTo>
                          <a:pt x="f38" y="f39"/>
                          <a:pt x="f33" y="f32"/>
                          <a:pt x="f22" y="f6"/>
                        </a:cubicBezTo>
                        <a:cubicBezTo>
                          <a:pt x="f20" y="f40"/>
                          <a:pt x="f41" y="f42"/>
                          <a:pt x="f43" y="f44"/>
                        </a:cubicBezTo>
                        <a:cubicBezTo>
                          <a:pt x="f16" y="f36"/>
                          <a:pt x="f45" y="f38"/>
                          <a:pt x="f46" y="f24"/>
                        </a:cubicBezTo>
                        <a:cubicBezTo>
                          <a:pt x="f47" y="f48"/>
                          <a:pt x="f41" y="f18"/>
                          <a:pt x="f45" y="f31"/>
                        </a:cubicBezTo>
                        <a:cubicBezTo>
                          <a:pt x="f17" y="f49"/>
                          <a:pt x="f45" y="f20"/>
                          <a:pt x="f17" y="f22"/>
                        </a:cubicBezTo>
                        <a:cubicBezTo>
                          <a:pt x="f50" y="f51"/>
                          <a:pt x="f52" y="f33"/>
                          <a:pt x="f52" y="f33"/>
                        </a:cubicBezTo>
                        <a:cubicBezTo>
                          <a:pt x="f53" y="f7"/>
                          <a:pt x="f54" y="f7"/>
                          <a:pt x="f5"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6" name="Freeform 86">
                    <a:extLst>
                      <a:ext uri="{FF2B5EF4-FFF2-40B4-BE49-F238E27FC236}">
                        <a16:creationId xmlns:a16="http://schemas.microsoft.com/office/drawing/2014/main" id="{F35F75F8-D88F-83EB-F45C-E1BC9058F93A}"/>
                      </a:ext>
                    </a:extLst>
                  </p:cNvPr>
                  <p:cNvSpPr/>
                  <p:nvPr/>
                </p:nvSpPr>
                <p:spPr>
                  <a:xfrm>
                    <a:off x="7558092" y="523878"/>
                    <a:ext cx="63495" cy="92070"/>
                  </a:xfrm>
                  <a:custGeom>
                    <a:avLst/>
                    <a:gdLst>
                      <a:gd name="f0" fmla="val 10800000"/>
                      <a:gd name="f1" fmla="val 5400000"/>
                      <a:gd name="f2" fmla="val 180"/>
                      <a:gd name="f3" fmla="val w"/>
                      <a:gd name="f4" fmla="val h"/>
                      <a:gd name="f5" fmla="val 0"/>
                      <a:gd name="f6" fmla="val 94"/>
                      <a:gd name="f7" fmla="val 174"/>
                      <a:gd name="f8" fmla="val 14"/>
                      <a:gd name="f9" fmla="val 96"/>
                      <a:gd name="f10" fmla="val 11"/>
                      <a:gd name="f11" fmla="val 109"/>
                      <a:gd name="f12" fmla="val 15"/>
                      <a:gd name="f13" fmla="val 120"/>
                      <a:gd name="f14" fmla="val 26"/>
                      <a:gd name="f15" fmla="val 128"/>
                      <a:gd name="f16" fmla="val 34"/>
                      <a:gd name="f17" fmla="val 35"/>
                      <a:gd name="f18" fmla="val 119"/>
                      <a:gd name="f19" fmla="val 32"/>
                      <a:gd name="f20" fmla="val 108"/>
                      <a:gd name="f21" fmla="val 92"/>
                      <a:gd name="f22" fmla="val 39"/>
                      <a:gd name="f23" fmla="val 52"/>
                      <a:gd name="f24" fmla="val 100"/>
                      <a:gd name="f25" fmla="val 59"/>
                      <a:gd name="f26" fmla="val 110"/>
                      <a:gd name="f27" fmla="val 49"/>
                      <a:gd name="f28" fmla="val 114"/>
                      <a:gd name="f29" fmla="val 46"/>
                      <a:gd name="f30" fmla="val 124"/>
                      <a:gd name="f31" fmla="val 50"/>
                      <a:gd name="f32" fmla="val 137"/>
                      <a:gd name="f33" fmla="val 57"/>
                      <a:gd name="f34" fmla="val 129"/>
                      <a:gd name="f35" fmla="val 66"/>
                      <a:gd name="f36" fmla="val 126"/>
                      <a:gd name="f37" fmla="val 77"/>
                      <a:gd name="f38" fmla="val 79"/>
                      <a:gd name="f39" fmla="val 131"/>
                      <a:gd name="f40" fmla="val 76"/>
                      <a:gd name="f41" fmla="val 142"/>
                      <a:gd name="f42" fmla="val 67"/>
                      <a:gd name="f43" fmla="val 139"/>
                      <a:gd name="f44" fmla="val 65"/>
                      <a:gd name="f45" fmla="val 141"/>
                      <a:gd name="f46" fmla="val 58"/>
                      <a:gd name="f47" fmla="val 148"/>
                      <a:gd name="f48" fmla="val 60"/>
                      <a:gd name="f49" fmla="val 160"/>
                      <a:gd name="f50" fmla="val 62"/>
                      <a:gd name="f51" fmla="val 170"/>
                      <a:gd name="f52" fmla="val 74"/>
                      <a:gd name="f53" fmla="val 165"/>
                      <a:gd name="f54" fmla="val 157"/>
                      <a:gd name="f55" fmla="val 84"/>
                      <a:gd name="f56" fmla="val 154"/>
                      <a:gd name="f57" fmla="val 91"/>
                      <a:gd name="f58" fmla="val 143"/>
                      <a:gd name="f59" fmla="val 122"/>
                      <a:gd name="f60" fmla="val 82"/>
                      <a:gd name="f61" fmla="val 112"/>
                      <a:gd name="f62" fmla="val 106"/>
                      <a:gd name="f63" fmla="val 87"/>
                      <a:gd name="f64" fmla="val 48"/>
                      <a:gd name="f65" fmla="val 37"/>
                      <a:gd name="f66" fmla="val 86"/>
                      <a:gd name="f67" fmla="val 30"/>
                      <a:gd name="f68" fmla="val 70"/>
                      <a:gd name="f69" fmla="val 54"/>
                      <a:gd name="f70" fmla="val 42"/>
                      <a:gd name="f71" fmla="val 41"/>
                      <a:gd name="f72" fmla="val 45"/>
                      <a:gd name="f73" fmla="val 5"/>
                      <a:gd name="f74" fmla="val 4"/>
                      <a:gd name="f75" fmla="val 16"/>
                      <a:gd name="f76" fmla="val 18"/>
                      <a:gd name="f77" fmla="val 22"/>
                      <a:gd name="f78" fmla="val 80"/>
                      <a:gd name="f79" fmla="val 17"/>
                      <a:gd name="f80" fmla="val 93"/>
                      <a:gd name="f81" fmla="+- 0 0 -90"/>
                      <a:gd name="f82" fmla="*/ f3 1 94"/>
                      <a:gd name="f83" fmla="*/ f4 1 174"/>
                      <a:gd name="f84" fmla="val f5"/>
                      <a:gd name="f85" fmla="val f6"/>
                      <a:gd name="f86" fmla="val f7"/>
                      <a:gd name="f87" fmla="*/ f81 f0 1"/>
                      <a:gd name="f88" fmla="+- f86 0 f84"/>
                      <a:gd name="f89" fmla="+- f85 0 f84"/>
                      <a:gd name="f90" fmla="*/ f87 1 f2"/>
                      <a:gd name="f91" fmla="*/ f89 1 94"/>
                      <a:gd name="f92" fmla="*/ f88 1 174"/>
                      <a:gd name="f93" fmla="*/ 0 f89 1"/>
                      <a:gd name="f94" fmla="*/ 0 f88 1"/>
                      <a:gd name="f95" fmla="+- f90 0 f1"/>
                      <a:gd name="f96" fmla="*/ f93 1 94"/>
                      <a:gd name="f97" fmla="*/ f94 1 174"/>
                      <a:gd name="f98" fmla="*/ 0 1 f91"/>
                      <a:gd name="f99" fmla="*/ f85 1 f91"/>
                      <a:gd name="f100" fmla="*/ 0 1 f92"/>
                      <a:gd name="f101" fmla="*/ f86 1 f92"/>
                      <a:gd name="f102" fmla="*/ f96 1 f91"/>
                      <a:gd name="f103" fmla="*/ f97 1 f92"/>
                      <a:gd name="f104" fmla="*/ f98 f82 1"/>
                      <a:gd name="f105" fmla="*/ f99 f82 1"/>
                      <a:gd name="f106" fmla="*/ f101 f83 1"/>
                      <a:gd name="f107" fmla="*/ f100 f83 1"/>
                      <a:gd name="f108" fmla="*/ f102 f82 1"/>
                      <a:gd name="f109" fmla="*/ f103 f83 1"/>
                    </a:gdLst>
                    <a:ahLst/>
                    <a:cxnLst>
                      <a:cxn ang="3cd4">
                        <a:pos x="hc" y="t"/>
                      </a:cxn>
                      <a:cxn ang="0">
                        <a:pos x="r" y="vc"/>
                      </a:cxn>
                      <a:cxn ang="cd4">
                        <a:pos x="hc" y="b"/>
                      </a:cxn>
                      <a:cxn ang="cd2">
                        <a:pos x="l" y="vc"/>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 ang="f95">
                        <a:pos x="f108" y="f109"/>
                      </a:cxn>
                    </a:cxnLst>
                    <a:rect l="f104" t="f107" r="f105" b="f106"/>
                    <a:pathLst>
                      <a:path w="94" h="174">
                        <a:moveTo>
                          <a:pt x="f8" y="f9"/>
                        </a:moveTo>
                        <a:cubicBezTo>
                          <a:pt x="f10" y="f11"/>
                          <a:pt x="f12" y="f13"/>
                          <a:pt x="f14" y="f15"/>
                        </a:cubicBezTo>
                        <a:cubicBezTo>
                          <a:pt x="f16" y="f13"/>
                          <a:pt x="f17" y="f18"/>
                          <a:pt x="f19" y="f20"/>
                        </a:cubicBezTo>
                        <a:cubicBezTo>
                          <a:pt x="f17" y="f21"/>
                          <a:pt x="f22" y="f21"/>
                          <a:pt x="f23" y="f24"/>
                        </a:cubicBezTo>
                        <a:cubicBezTo>
                          <a:pt x="f25" y="f26"/>
                          <a:pt x="f27" y="f28"/>
                          <a:pt x="f29" y="f30"/>
                        </a:cubicBezTo>
                        <a:cubicBezTo>
                          <a:pt x="f31" y="f32"/>
                          <a:pt x="f33" y="f34"/>
                          <a:pt x="f35" y="f36"/>
                        </a:cubicBezTo>
                        <a:cubicBezTo>
                          <a:pt x="f37" y="f34"/>
                          <a:pt x="f38" y="f39"/>
                          <a:pt x="f40" y="f41"/>
                        </a:cubicBezTo>
                        <a:cubicBezTo>
                          <a:pt x="f42" y="f43"/>
                          <a:pt x="f44" y="f45"/>
                          <a:pt x="f46" y="f47"/>
                        </a:cubicBezTo>
                        <a:cubicBezTo>
                          <a:pt x="f48" y="f49"/>
                          <a:pt x="f50" y="f51"/>
                          <a:pt x="f52" y="f7"/>
                        </a:cubicBezTo>
                        <a:cubicBezTo>
                          <a:pt x="f37" y="f53"/>
                          <a:pt x="f52" y="f54"/>
                          <a:pt x="f55" y="f56"/>
                        </a:cubicBezTo>
                        <a:cubicBezTo>
                          <a:pt x="f57" y="f58"/>
                          <a:pt x="f6" y="f59"/>
                          <a:pt x="f60" y="f61"/>
                        </a:cubicBezTo>
                        <a:cubicBezTo>
                          <a:pt x="f37" y="f20"/>
                          <a:pt x="f35" y="f20"/>
                          <a:pt x="f48" y="f62"/>
                        </a:cubicBezTo>
                        <a:cubicBezTo>
                          <a:pt x="f44" y="f21"/>
                          <a:pt x="f35" y="f63"/>
                          <a:pt x="f31" y="f60"/>
                        </a:cubicBezTo>
                        <a:cubicBezTo>
                          <a:pt x="f64" y="f60"/>
                          <a:pt x="f65" y="f66"/>
                          <a:pt x="f16" y="f60"/>
                        </a:cubicBezTo>
                        <a:cubicBezTo>
                          <a:pt x="f19" y="f38"/>
                          <a:pt x="f67" y="f68"/>
                          <a:pt x="f67" y="f68"/>
                        </a:cubicBezTo>
                        <a:cubicBezTo>
                          <a:pt x="f19" y="f69"/>
                          <a:pt x="f19" y="f23"/>
                          <a:pt x="f70" y="f70"/>
                        </a:cubicBezTo>
                        <a:cubicBezTo>
                          <a:pt x="f71" y="f67"/>
                          <a:pt x="f72" y="f73"/>
                          <a:pt x="f67" y="f5"/>
                        </a:cubicBezTo>
                        <a:cubicBezTo>
                          <a:pt x="f8" y="f74"/>
                          <a:pt x="f75" y="f74"/>
                          <a:pt x="f76" y="f77"/>
                        </a:cubicBezTo>
                        <a:cubicBezTo>
                          <a:pt x="f75" y="f22"/>
                          <a:pt x="f12" y="f17"/>
                          <a:pt x="f74" y="f29"/>
                        </a:cubicBezTo>
                        <a:cubicBezTo>
                          <a:pt x="f5" y="f25"/>
                          <a:pt x="f73" y="f42"/>
                          <a:pt x="f8" y="f40"/>
                        </a:cubicBezTo>
                        <a:cubicBezTo>
                          <a:pt x="f12" y="f78"/>
                          <a:pt x="f79" y="f8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7" name="Freeform 87">
                    <a:extLst>
                      <a:ext uri="{FF2B5EF4-FFF2-40B4-BE49-F238E27FC236}">
                        <a16:creationId xmlns:a16="http://schemas.microsoft.com/office/drawing/2014/main" id="{9061DF40-8871-0BB2-2E5C-61F98FB3E90F}"/>
                      </a:ext>
                    </a:extLst>
                  </p:cNvPr>
                  <p:cNvSpPr/>
                  <p:nvPr/>
                </p:nvSpPr>
                <p:spPr>
                  <a:xfrm>
                    <a:off x="7573966" y="590546"/>
                    <a:ext cx="22229" cy="26983"/>
                  </a:xfrm>
                  <a:custGeom>
                    <a:avLst/>
                    <a:gdLst>
                      <a:gd name="f0" fmla="val 10800000"/>
                      <a:gd name="f1" fmla="val 5400000"/>
                      <a:gd name="f2" fmla="val 180"/>
                      <a:gd name="f3" fmla="val w"/>
                      <a:gd name="f4" fmla="val h"/>
                      <a:gd name="f5" fmla="val 0"/>
                      <a:gd name="f6" fmla="val 32"/>
                      <a:gd name="f7" fmla="val 50"/>
                      <a:gd name="f8" fmla="val 6"/>
                      <a:gd name="f9" fmla="val 24"/>
                      <a:gd name="f10" fmla="val 15"/>
                      <a:gd name="f11" fmla="val 3"/>
                      <a:gd name="f12" fmla="val 12"/>
                      <a:gd name="f13" fmla="val 23"/>
                      <a:gd name="f14" fmla="val 5"/>
                      <a:gd name="f15" fmla="val 20"/>
                      <a:gd name="f16" fmla="val 16"/>
                      <a:gd name="f17" fmla="val 21"/>
                      <a:gd name="f18" fmla="val 19"/>
                      <a:gd name="f19" fmla="val 22"/>
                      <a:gd name="f20" fmla="val 26"/>
                      <a:gd name="f21" fmla="val 27"/>
                      <a:gd name="f22" fmla="val 28"/>
                      <a:gd name="f23" fmla="val 30"/>
                      <a:gd name="f24" fmla="val 29"/>
                      <a:gd name="f25" fmla="val 38"/>
                      <a:gd name="f26" fmla="val 46"/>
                      <a:gd name="f27" fmla="val 47"/>
                      <a:gd name="f28" fmla="val 18"/>
                      <a:gd name="f29" fmla="val 41"/>
                      <a:gd name="f30" fmla="+- 0 0 -90"/>
                      <a:gd name="f31" fmla="*/ f3 1 32"/>
                      <a:gd name="f32" fmla="*/ f4 1 50"/>
                      <a:gd name="f33" fmla="val f5"/>
                      <a:gd name="f34" fmla="val f6"/>
                      <a:gd name="f35" fmla="val f7"/>
                      <a:gd name="f36" fmla="*/ f30 f0 1"/>
                      <a:gd name="f37" fmla="+- f35 0 f33"/>
                      <a:gd name="f38" fmla="+- f34 0 f33"/>
                      <a:gd name="f39" fmla="*/ f36 1 f2"/>
                      <a:gd name="f40" fmla="*/ f38 1 32"/>
                      <a:gd name="f41" fmla="*/ f37 1 50"/>
                      <a:gd name="f42" fmla="*/ 0 f38 1"/>
                      <a:gd name="f43" fmla="*/ 0 f37 1"/>
                      <a:gd name="f44" fmla="+- f39 0 f1"/>
                      <a:gd name="f45" fmla="*/ f42 1 32"/>
                      <a:gd name="f46" fmla="*/ f43 1 50"/>
                      <a:gd name="f47" fmla="*/ 0 1 f40"/>
                      <a:gd name="f48" fmla="*/ f34 1 f40"/>
                      <a:gd name="f49" fmla="*/ 0 1 f41"/>
                      <a:gd name="f50" fmla="*/ f35 1 f41"/>
                      <a:gd name="f51" fmla="*/ f45 1 f40"/>
                      <a:gd name="f52" fmla="*/ f46 1 f41"/>
                      <a:gd name="f53" fmla="*/ f47 f31 1"/>
                      <a:gd name="f54" fmla="*/ f48 f31 1"/>
                      <a:gd name="f55" fmla="*/ f50 f32 1"/>
                      <a:gd name="f56" fmla="*/ f49 f32 1"/>
                      <a:gd name="f57" fmla="*/ f51 f31 1"/>
                      <a:gd name="f58" fmla="*/ f52 f32 1"/>
                    </a:gdLst>
                    <a:ahLst/>
                    <a:cxnLst>
                      <a:cxn ang="3cd4">
                        <a:pos x="hc" y="t"/>
                      </a:cxn>
                      <a:cxn ang="0">
                        <a:pos x="r" y="vc"/>
                      </a:cxn>
                      <a:cxn ang="cd4">
                        <a:pos x="hc" y="b"/>
                      </a:cxn>
                      <a:cxn ang="cd2">
                        <a:pos x="l" y="vc"/>
                      </a:cxn>
                      <a:cxn ang="f44">
                        <a:pos x="f57" y="f58"/>
                      </a:cxn>
                      <a:cxn ang="f44">
                        <a:pos x="f57" y="f58"/>
                      </a:cxn>
                      <a:cxn ang="f44">
                        <a:pos x="f57" y="f58"/>
                      </a:cxn>
                      <a:cxn ang="f44">
                        <a:pos x="f57" y="f58"/>
                      </a:cxn>
                      <a:cxn ang="f44">
                        <a:pos x="f57" y="f58"/>
                      </a:cxn>
                      <a:cxn ang="f44">
                        <a:pos x="f57" y="f58"/>
                      </a:cxn>
                      <a:cxn ang="f44">
                        <a:pos x="f57" y="f58"/>
                      </a:cxn>
                      <a:cxn ang="f44">
                        <a:pos x="f57" y="f58"/>
                      </a:cxn>
                    </a:cxnLst>
                    <a:rect l="f53" t="f56" r="f54" b="f55"/>
                    <a:pathLst>
                      <a:path w="32" h="50">
                        <a:moveTo>
                          <a:pt x="f8" y="f9"/>
                        </a:moveTo>
                        <a:cubicBezTo>
                          <a:pt x="f5" y="f10"/>
                          <a:pt x="f11" y="f8"/>
                          <a:pt x="f12" y="f5"/>
                        </a:cubicBezTo>
                        <a:cubicBezTo>
                          <a:pt x="f13" y="f11"/>
                          <a:pt x="f13" y="f14"/>
                          <a:pt x="f15" y="f16"/>
                        </a:cubicBezTo>
                        <a:cubicBezTo>
                          <a:pt x="f17" y="f18"/>
                          <a:pt x="f15" y="f19"/>
                          <a:pt x="f19" y="f9"/>
                        </a:cubicBezTo>
                        <a:cubicBezTo>
                          <a:pt x="f13" y="f20"/>
                          <a:pt x="f21" y="f9"/>
                          <a:pt x="f22" y="f20"/>
                        </a:cubicBezTo>
                        <a:cubicBezTo>
                          <a:pt x="f23" y="f24"/>
                          <a:pt x="f6" y="f25"/>
                          <a:pt x="f6" y="f25"/>
                        </a:cubicBezTo>
                        <a:cubicBezTo>
                          <a:pt x="f24" y="f26"/>
                          <a:pt x="f20" y="f27"/>
                          <a:pt x="f28" y="f7"/>
                        </a:cubicBezTo>
                        <a:cubicBezTo>
                          <a:pt x="f12" y="f29"/>
                          <a:pt x="f28" y="f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8" name="Freeform 88">
                    <a:extLst>
                      <a:ext uri="{FF2B5EF4-FFF2-40B4-BE49-F238E27FC236}">
                        <a16:creationId xmlns:a16="http://schemas.microsoft.com/office/drawing/2014/main" id="{F4B4C3BE-A05D-51A7-E14F-4A5F4AA3576A}"/>
                      </a:ext>
                    </a:extLst>
                  </p:cNvPr>
                  <p:cNvSpPr/>
                  <p:nvPr/>
                </p:nvSpPr>
                <p:spPr>
                  <a:xfrm>
                    <a:off x="7529517" y="596902"/>
                    <a:ext cx="30166" cy="26983"/>
                  </a:xfrm>
                  <a:custGeom>
                    <a:avLst/>
                    <a:gdLst>
                      <a:gd name="f0" fmla="val 10800000"/>
                      <a:gd name="f1" fmla="val 5400000"/>
                      <a:gd name="f2" fmla="val 180"/>
                      <a:gd name="f3" fmla="val w"/>
                      <a:gd name="f4" fmla="val h"/>
                      <a:gd name="f5" fmla="val 0"/>
                      <a:gd name="f6" fmla="val 43"/>
                      <a:gd name="f7" fmla="val 50"/>
                      <a:gd name="f8" fmla="val 44"/>
                      <a:gd name="f9" fmla="val 6"/>
                      <a:gd name="f10" fmla="val 38"/>
                      <a:gd name="f11" fmla="val 18"/>
                      <a:gd name="f12" fmla="val 29"/>
                      <a:gd name="f13" fmla="val 22"/>
                      <a:gd name="f14" fmla="val 20"/>
                      <a:gd name="f15" fmla="val 27"/>
                      <a:gd name="f16" fmla="val 10"/>
                      <a:gd name="f17" fmla="val 25"/>
                      <a:gd name="f18" fmla="val 4"/>
                      <a:gd name="f19" fmla="val 36"/>
                      <a:gd name="f20" fmla="val 11"/>
                      <a:gd name="f21" fmla="val 24"/>
                      <a:gd name="f22" fmla="val 28"/>
                      <a:gd name="f23" fmla="val 21"/>
                      <a:gd name="f24" fmla="val 12"/>
                      <a:gd name="f25" fmla="val 47"/>
                      <a:gd name="f26" fmla="val 2"/>
                      <a:gd name="f27" fmla="val 1"/>
                      <a:gd name="f28" fmla="val 48"/>
                      <a:gd name="f29" fmla="+- 0 0 -90"/>
                      <a:gd name="f30" fmla="*/ f3 1 43"/>
                      <a:gd name="f31" fmla="*/ f4 1 50"/>
                      <a:gd name="f32" fmla="val f5"/>
                      <a:gd name="f33" fmla="val f6"/>
                      <a:gd name="f34" fmla="val f7"/>
                      <a:gd name="f35" fmla="*/ f29 f0 1"/>
                      <a:gd name="f36" fmla="+- f34 0 f32"/>
                      <a:gd name="f37" fmla="+- f33 0 f32"/>
                      <a:gd name="f38" fmla="*/ f35 1 f2"/>
                      <a:gd name="f39" fmla="*/ f37 1 43"/>
                      <a:gd name="f40" fmla="*/ f36 1 50"/>
                      <a:gd name="f41" fmla="*/ 0 f37 1"/>
                      <a:gd name="f42" fmla="*/ 0 f36 1"/>
                      <a:gd name="f43" fmla="+- f38 0 f1"/>
                      <a:gd name="f44" fmla="*/ f41 1 43"/>
                      <a:gd name="f45" fmla="*/ f42 1 50"/>
                      <a:gd name="f46" fmla="*/ 0 1 f39"/>
                      <a:gd name="f47" fmla="*/ f33 1 f39"/>
                      <a:gd name="f48" fmla="*/ 0 1 f40"/>
                      <a:gd name="f49" fmla="*/ f34 1 f40"/>
                      <a:gd name="f50" fmla="*/ f44 1 f39"/>
                      <a:gd name="f51" fmla="*/ f45 1 f40"/>
                      <a:gd name="f52" fmla="*/ f46 f30 1"/>
                      <a:gd name="f53" fmla="*/ f47 f30 1"/>
                      <a:gd name="f54" fmla="*/ f49 f31 1"/>
                      <a:gd name="f55" fmla="*/ f48 f31 1"/>
                      <a:gd name="f56" fmla="*/ f50 f30 1"/>
                      <a:gd name="f57" fmla="*/ f51 f31 1"/>
                    </a:gdLst>
                    <a:ahLst/>
                    <a:cxnLst>
                      <a:cxn ang="3cd4">
                        <a:pos x="hc" y="t"/>
                      </a:cxn>
                      <a:cxn ang="0">
                        <a:pos x="r" y="vc"/>
                      </a:cxn>
                      <a:cxn ang="cd4">
                        <a:pos x="hc" y="b"/>
                      </a:cxn>
                      <a:cxn ang="cd2">
                        <a:pos x="l" y="vc"/>
                      </a:cxn>
                      <a:cxn ang="f43">
                        <a:pos x="f56" y="f57"/>
                      </a:cxn>
                      <a:cxn ang="f43">
                        <a:pos x="f56" y="f57"/>
                      </a:cxn>
                      <a:cxn ang="f43">
                        <a:pos x="f56" y="f57"/>
                      </a:cxn>
                      <a:cxn ang="f43">
                        <a:pos x="f56" y="f57"/>
                      </a:cxn>
                      <a:cxn ang="f43">
                        <a:pos x="f56" y="f57"/>
                      </a:cxn>
                      <a:cxn ang="f43">
                        <a:pos x="f56" y="f57"/>
                      </a:cxn>
                    </a:cxnLst>
                    <a:rect l="f52" t="f55" r="f53" b="f54"/>
                    <a:pathLst>
                      <a:path w="43" h="50">
                        <a:moveTo>
                          <a:pt x="f5" y="f8"/>
                        </a:moveTo>
                        <a:cubicBezTo>
                          <a:pt x="f9" y="f10"/>
                          <a:pt x="f11" y="f12"/>
                          <a:pt x="f13" y="f14"/>
                        </a:cubicBezTo>
                        <a:cubicBezTo>
                          <a:pt x="f15" y="f16"/>
                          <a:pt x="f17" y="f18"/>
                          <a:pt x="f19" y="f5"/>
                        </a:cubicBezTo>
                        <a:cubicBezTo>
                          <a:pt x="f6" y="f20"/>
                          <a:pt x="f19" y="f21"/>
                          <a:pt x="f21" y="f22"/>
                        </a:cubicBezTo>
                        <a:cubicBezTo>
                          <a:pt x="f23" y="f10"/>
                          <a:pt x="f24" y="f25"/>
                          <a:pt x="f26" y="f7"/>
                        </a:cubicBezTo>
                        <a:cubicBezTo>
                          <a:pt x="f27" y="f28"/>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89" name="Freeform 89">
                    <a:extLst>
                      <a:ext uri="{FF2B5EF4-FFF2-40B4-BE49-F238E27FC236}">
                        <a16:creationId xmlns:a16="http://schemas.microsoft.com/office/drawing/2014/main" id="{D3B449FC-3BD9-DAF5-621E-BF3AC1573BB5}"/>
                      </a:ext>
                    </a:extLst>
                  </p:cNvPr>
                  <p:cNvSpPr/>
                  <p:nvPr/>
                </p:nvSpPr>
                <p:spPr>
                  <a:xfrm>
                    <a:off x="7870826" y="220663"/>
                    <a:ext cx="28575" cy="15873"/>
                  </a:xfrm>
                  <a:custGeom>
                    <a:avLst/>
                    <a:gdLst>
                      <a:gd name="f0" fmla="val 10800000"/>
                      <a:gd name="f1" fmla="val 5400000"/>
                      <a:gd name="f2" fmla="val 180"/>
                      <a:gd name="f3" fmla="val w"/>
                      <a:gd name="f4" fmla="val h"/>
                      <a:gd name="f5" fmla="val 0"/>
                      <a:gd name="f6" fmla="val 41"/>
                      <a:gd name="f7" fmla="val 29"/>
                      <a:gd name="f8" fmla="val 25"/>
                      <a:gd name="f9" fmla="val 10"/>
                      <a:gd name="f10" fmla="val 11"/>
                      <a:gd name="f11" fmla="val 12"/>
                      <a:gd name="f12" fmla="val 8"/>
                      <a:gd name="f13" fmla="val 28"/>
                      <a:gd name="f14" fmla="+- 0 0 -90"/>
                      <a:gd name="f15" fmla="*/ f3 1 41"/>
                      <a:gd name="f16" fmla="*/ f4 1 29"/>
                      <a:gd name="f17" fmla="val f5"/>
                      <a:gd name="f18" fmla="val f6"/>
                      <a:gd name="f19" fmla="val f7"/>
                      <a:gd name="f20" fmla="*/ f14 f0 1"/>
                      <a:gd name="f21" fmla="+- f19 0 f17"/>
                      <a:gd name="f22" fmla="+- f18 0 f17"/>
                      <a:gd name="f23" fmla="*/ f20 1 f2"/>
                      <a:gd name="f24" fmla="*/ f22 1 41"/>
                      <a:gd name="f25" fmla="*/ f21 1 29"/>
                      <a:gd name="f26" fmla="*/ 0 f22 1"/>
                      <a:gd name="f27" fmla="*/ 0 f21 1"/>
                      <a:gd name="f28" fmla="+- f23 0 f1"/>
                      <a:gd name="f29" fmla="*/ f26 1 41"/>
                      <a:gd name="f30" fmla="*/ f27 1 29"/>
                      <a:gd name="f31" fmla="*/ 0 1 f24"/>
                      <a:gd name="f32" fmla="*/ f18 1 f24"/>
                      <a:gd name="f33" fmla="*/ 0 1 f25"/>
                      <a:gd name="f34" fmla="*/ f19 1 f25"/>
                      <a:gd name="f35" fmla="*/ f29 1 f24"/>
                      <a:gd name="f36" fmla="*/ f30 1 f25"/>
                      <a:gd name="f37" fmla="*/ f31 f15 1"/>
                      <a:gd name="f38" fmla="*/ f32 f15 1"/>
                      <a:gd name="f39" fmla="*/ f34 f16 1"/>
                      <a:gd name="f40" fmla="*/ f33 f16 1"/>
                      <a:gd name="f41" fmla="*/ f35 f15 1"/>
                      <a:gd name="f42" fmla="*/ f36 f16 1"/>
                    </a:gdLst>
                    <a:ahLst/>
                    <a:cxnLst>
                      <a:cxn ang="3cd4">
                        <a:pos x="hc" y="t"/>
                      </a:cxn>
                      <a:cxn ang="0">
                        <a:pos x="r" y="vc"/>
                      </a:cxn>
                      <a:cxn ang="cd4">
                        <a:pos x="hc" y="b"/>
                      </a:cxn>
                      <a:cxn ang="cd2">
                        <a:pos x="l" y="vc"/>
                      </a:cxn>
                      <a:cxn ang="f28">
                        <a:pos x="f41" y="f42"/>
                      </a:cxn>
                      <a:cxn ang="f28">
                        <a:pos x="f41" y="f42"/>
                      </a:cxn>
                      <a:cxn ang="f28">
                        <a:pos x="f41" y="f42"/>
                      </a:cxn>
                    </a:cxnLst>
                    <a:rect l="f37" t="f40" r="f38" b="f39"/>
                    <a:pathLst>
                      <a:path w="41" h="29">
                        <a:moveTo>
                          <a:pt x="f5" y="f8"/>
                        </a:moveTo>
                        <a:cubicBezTo>
                          <a:pt x="f9" y="f10"/>
                          <a:pt x="f6" y="f5"/>
                          <a:pt x="f11" y="f7"/>
                        </a:cubicBezTo>
                        <a:cubicBezTo>
                          <a:pt x="f12" y="f13"/>
                          <a:pt x="f5" y="f8"/>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0" name="Freeform 90">
                    <a:extLst>
                      <a:ext uri="{FF2B5EF4-FFF2-40B4-BE49-F238E27FC236}">
                        <a16:creationId xmlns:a16="http://schemas.microsoft.com/office/drawing/2014/main" id="{53B32FE1-9E32-E546-B697-97DEF5ADF942}"/>
                      </a:ext>
                    </a:extLst>
                  </p:cNvPr>
                  <p:cNvSpPr/>
                  <p:nvPr/>
                </p:nvSpPr>
                <p:spPr>
                  <a:xfrm>
                    <a:off x="7091364" y="174622"/>
                    <a:ext cx="695328" cy="241301"/>
                  </a:xfrm>
                  <a:custGeom>
                    <a:avLst/>
                    <a:gdLst>
                      <a:gd name="f0" fmla="val 10800000"/>
                      <a:gd name="f1" fmla="val 5400000"/>
                      <a:gd name="f2" fmla="val 180"/>
                      <a:gd name="f3" fmla="val w"/>
                      <a:gd name="f4" fmla="val h"/>
                      <a:gd name="f5" fmla="val 0"/>
                      <a:gd name="f6" fmla="val 438"/>
                      <a:gd name="f7" fmla="val 152"/>
                      <a:gd name="f8" fmla="val 73"/>
                      <a:gd name="f9" fmla="val 1"/>
                      <a:gd name="f10" fmla="val 432"/>
                      <a:gd name="f11" fmla="val 15"/>
                      <a:gd name="f12" fmla="val 429"/>
                      <a:gd name="f13" fmla="val 42"/>
                      <a:gd name="f14" fmla="val 416"/>
                      <a:gd name="f15" fmla="val 54"/>
                      <a:gd name="f16" fmla="val 410"/>
                      <a:gd name="f17" fmla="val 60"/>
                      <a:gd name="f18" fmla="val 405"/>
                      <a:gd name="f19" fmla="val 63"/>
                      <a:gd name="f20" fmla="val 397"/>
                      <a:gd name="f21" fmla="val 68"/>
                      <a:gd name="f22" fmla="val 396"/>
                      <a:gd name="f23" fmla="val 69"/>
                      <a:gd name="f24" fmla="val 392"/>
                      <a:gd name="f25" fmla="val 70"/>
                      <a:gd name="f26" fmla="val 377"/>
                      <a:gd name="f27" fmla="val 385"/>
                      <a:gd name="f28" fmla="val 375"/>
                      <a:gd name="f29" fmla="val 371"/>
                      <a:gd name="f30" fmla="val 82"/>
                      <a:gd name="f31" fmla="val 83"/>
                      <a:gd name="f32" fmla="val 361"/>
                      <a:gd name="f33" fmla="val 88"/>
                      <a:gd name="f34" fmla="val 359"/>
                      <a:gd name="f35" fmla="val 92"/>
                      <a:gd name="f36" fmla="val 364"/>
                      <a:gd name="f37" fmla="val 93"/>
                      <a:gd name="f38" fmla="val 362"/>
                      <a:gd name="f39" fmla="val 99"/>
                      <a:gd name="f40" fmla="val 363"/>
                      <a:gd name="f41" fmla="val 102"/>
                      <a:gd name="f42" fmla="val 105"/>
                      <a:gd name="f43" fmla="val 107"/>
                      <a:gd name="f44" fmla="val 365"/>
                      <a:gd name="f45" fmla="val 109"/>
                      <a:gd name="f46" fmla="val 366"/>
                      <a:gd name="f47" fmla="val 111"/>
                      <a:gd name="f48" fmla="val 113"/>
                      <a:gd name="f49" fmla="val 115"/>
                      <a:gd name="f50" fmla="val 120"/>
                      <a:gd name="f51" fmla="val 122"/>
                      <a:gd name="f52" fmla="val 123"/>
                      <a:gd name="f53" fmla="val 354"/>
                      <a:gd name="f54" fmla="val 119"/>
                      <a:gd name="f55" fmla="val 351"/>
                      <a:gd name="f56" fmla="val 347"/>
                      <a:gd name="f57" fmla="val 129"/>
                      <a:gd name="f58" fmla="val 352"/>
                      <a:gd name="f59" fmla="val 127"/>
                      <a:gd name="f60" fmla="val 342"/>
                      <a:gd name="f61" fmla="val 340"/>
                      <a:gd name="f62" fmla="val 345"/>
                      <a:gd name="f63" fmla="val 100"/>
                      <a:gd name="f64" fmla="val 338"/>
                      <a:gd name="f65" fmla="val 98"/>
                      <a:gd name="f66" fmla="val 344"/>
                      <a:gd name="f67" fmla="val 95"/>
                      <a:gd name="f68" fmla="val 89"/>
                      <a:gd name="f69" fmla="val 339"/>
                      <a:gd name="f70" fmla="val 324"/>
                      <a:gd name="f71" fmla="val 94"/>
                      <a:gd name="f72" fmla="val 320"/>
                      <a:gd name="f73" fmla="val 317"/>
                      <a:gd name="f74" fmla="val 86"/>
                      <a:gd name="f75" fmla="val 328"/>
                      <a:gd name="f76" fmla="val 85"/>
                      <a:gd name="f77" fmla="val 311"/>
                      <a:gd name="f78" fmla="val 91"/>
                      <a:gd name="f79" fmla="val 306"/>
                      <a:gd name="f80" fmla="val 297"/>
                      <a:gd name="f81" fmla="val 300"/>
                      <a:gd name="f82" fmla="val 104"/>
                      <a:gd name="f83" fmla="val 307"/>
                      <a:gd name="f84" fmla="val 101"/>
                      <a:gd name="f85" fmla="val 103"/>
                      <a:gd name="f86" fmla="val 318"/>
                      <a:gd name="f87" fmla="val 305"/>
                      <a:gd name="f88" fmla="val 117"/>
                      <a:gd name="f89" fmla="val 126"/>
                      <a:gd name="f90" fmla="val 315"/>
                      <a:gd name="f91" fmla="val 138"/>
                      <a:gd name="f92" fmla="val 309"/>
                      <a:gd name="f93" fmla="val 139"/>
                      <a:gd name="f94" fmla="val 314"/>
                      <a:gd name="f95" fmla="val 144"/>
                      <a:gd name="f96" fmla="val 149"/>
                      <a:gd name="f97" fmla="+- 0 0 -90"/>
                      <a:gd name="f98" fmla="*/ f3 1 438"/>
                      <a:gd name="f99" fmla="*/ f4 1 152"/>
                      <a:gd name="f100" fmla="val f5"/>
                      <a:gd name="f101" fmla="val f6"/>
                      <a:gd name="f102" fmla="val f7"/>
                      <a:gd name="f103" fmla="*/ f97 f0 1"/>
                      <a:gd name="f104" fmla="+- f102 0 f100"/>
                      <a:gd name="f105" fmla="+- f101 0 f100"/>
                      <a:gd name="f106" fmla="*/ f103 1 f2"/>
                      <a:gd name="f107" fmla="*/ f105 1 438"/>
                      <a:gd name="f108" fmla="*/ f104 1 152"/>
                      <a:gd name="f109" fmla="*/ 73 f105 1"/>
                      <a:gd name="f110" fmla="*/ 1 f104 1"/>
                      <a:gd name="f111" fmla="*/ 438 f105 1"/>
                      <a:gd name="f112" fmla="*/ 0 f104 1"/>
                      <a:gd name="f113" fmla="*/ 416 f105 1"/>
                      <a:gd name="f114" fmla="*/ 54 f104 1"/>
                      <a:gd name="f115" fmla="*/ 397 f105 1"/>
                      <a:gd name="f116" fmla="*/ 68 f104 1"/>
                      <a:gd name="f117" fmla="*/ 392 f105 1"/>
                      <a:gd name="f118" fmla="*/ 70 f104 1"/>
                      <a:gd name="f119" fmla="*/ 375 f105 1"/>
                      <a:gd name="f120" fmla="*/ 73 f104 1"/>
                      <a:gd name="f121" fmla="*/ 361 f105 1"/>
                      <a:gd name="f122" fmla="*/ 88 f104 1"/>
                      <a:gd name="f123" fmla="*/ 362 f105 1"/>
                      <a:gd name="f124" fmla="*/ 99 f104 1"/>
                      <a:gd name="f125" fmla="*/ 364 f105 1"/>
                      <a:gd name="f126" fmla="*/ 107 f104 1"/>
                      <a:gd name="f127" fmla="*/ 366 f105 1"/>
                      <a:gd name="f128" fmla="*/ 113 f104 1"/>
                      <a:gd name="f129" fmla="*/ 122 f104 1"/>
                      <a:gd name="f130" fmla="*/ 351 f105 1"/>
                      <a:gd name="f131" fmla="*/ 120 f104 1"/>
                      <a:gd name="f132" fmla="*/ 342 f105 1"/>
                      <a:gd name="f133" fmla="*/ 129 f104 1"/>
                      <a:gd name="f134" fmla="*/ 347 f105 1"/>
                      <a:gd name="f135" fmla="*/ 105 f104 1"/>
                      <a:gd name="f136" fmla="*/ 338 f105 1"/>
                      <a:gd name="f137" fmla="*/ 100 f104 1"/>
                      <a:gd name="f138" fmla="*/ 344 f105 1"/>
                      <a:gd name="f139" fmla="*/ 93 f104 1"/>
                      <a:gd name="f140" fmla="*/ 89 f104 1"/>
                      <a:gd name="f141" fmla="*/ 320 f105 1"/>
                      <a:gd name="f142" fmla="*/ 94 f104 1"/>
                      <a:gd name="f143" fmla="*/ 317 f105 1"/>
                      <a:gd name="f144" fmla="*/ 85 f104 1"/>
                      <a:gd name="f145" fmla="*/ 297 f105 1"/>
                      <a:gd name="f146" fmla="*/ 103 f104 1"/>
                      <a:gd name="f147" fmla="*/ 305 f105 1"/>
                      <a:gd name="f148" fmla="*/ 117 f104 1"/>
                      <a:gd name="f149" fmla="*/ 311 f105 1"/>
                      <a:gd name="f150" fmla="*/ 126 f104 1"/>
                      <a:gd name="f151" fmla="*/ 315 f105 1"/>
                      <a:gd name="f152" fmla="*/ 138 f104 1"/>
                      <a:gd name="f153" fmla="*/ 309 f105 1"/>
                      <a:gd name="f154" fmla="*/ 139 f104 1"/>
                      <a:gd name="f155" fmla="*/ 314 f105 1"/>
                      <a:gd name="f156" fmla="*/ 144 f104 1"/>
                      <a:gd name="f157" fmla="*/ 307 f105 1"/>
                      <a:gd name="f158" fmla="*/ 152 f104 1"/>
                      <a:gd name="f159" fmla="*/ 0 f105 1"/>
                      <a:gd name="f160" fmla="*/ 149 f104 1"/>
                      <a:gd name="f161" fmla="+- f106 0 f1"/>
                      <a:gd name="f162" fmla="*/ f109 1 438"/>
                      <a:gd name="f163" fmla="*/ f110 1 152"/>
                      <a:gd name="f164" fmla="*/ f111 1 438"/>
                      <a:gd name="f165" fmla="*/ f112 1 152"/>
                      <a:gd name="f166" fmla="*/ f113 1 438"/>
                      <a:gd name="f167" fmla="*/ f114 1 152"/>
                      <a:gd name="f168" fmla="*/ f115 1 438"/>
                      <a:gd name="f169" fmla="*/ f116 1 152"/>
                      <a:gd name="f170" fmla="*/ f117 1 438"/>
                      <a:gd name="f171" fmla="*/ f118 1 152"/>
                      <a:gd name="f172" fmla="*/ f119 1 438"/>
                      <a:gd name="f173" fmla="*/ f120 1 152"/>
                      <a:gd name="f174" fmla="*/ f121 1 438"/>
                      <a:gd name="f175" fmla="*/ f122 1 152"/>
                      <a:gd name="f176" fmla="*/ f123 1 438"/>
                      <a:gd name="f177" fmla="*/ f124 1 152"/>
                      <a:gd name="f178" fmla="*/ f125 1 438"/>
                      <a:gd name="f179" fmla="*/ f126 1 152"/>
                      <a:gd name="f180" fmla="*/ f127 1 438"/>
                      <a:gd name="f181" fmla="*/ f128 1 152"/>
                      <a:gd name="f182" fmla="*/ f129 1 152"/>
                      <a:gd name="f183" fmla="*/ f130 1 438"/>
                      <a:gd name="f184" fmla="*/ f131 1 152"/>
                      <a:gd name="f185" fmla="*/ f132 1 438"/>
                      <a:gd name="f186" fmla="*/ f133 1 152"/>
                      <a:gd name="f187" fmla="*/ f134 1 438"/>
                      <a:gd name="f188" fmla="*/ f135 1 152"/>
                      <a:gd name="f189" fmla="*/ f136 1 438"/>
                      <a:gd name="f190" fmla="*/ f137 1 152"/>
                      <a:gd name="f191" fmla="*/ f138 1 438"/>
                      <a:gd name="f192" fmla="*/ f139 1 152"/>
                      <a:gd name="f193" fmla="*/ f140 1 152"/>
                      <a:gd name="f194" fmla="*/ f141 1 438"/>
                      <a:gd name="f195" fmla="*/ f142 1 152"/>
                      <a:gd name="f196" fmla="*/ f143 1 438"/>
                      <a:gd name="f197" fmla="*/ f144 1 152"/>
                      <a:gd name="f198" fmla="*/ f145 1 438"/>
                      <a:gd name="f199" fmla="*/ f146 1 152"/>
                      <a:gd name="f200" fmla="*/ f147 1 438"/>
                      <a:gd name="f201" fmla="*/ f148 1 152"/>
                      <a:gd name="f202" fmla="*/ f149 1 438"/>
                      <a:gd name="f203" fmla="*/ f150 1 152"/>
                      <a:gd name="f204" fmla="*/ f151 1 438"/>
                      <a:gd name="f205" fmla="*/ f152 1 152"/>
                      <a:gd name="f206" fmla="*/ f153 1 438"/>
                      <a:gd name="f207" fmla="*/ f154 1 152"/>
                      <a:gd name="f208" fmla="*/ f155 1 438"/>
                      <a:gd name="f209" fmla="*/ f156 1 152"/>
                      <a:gd name="f210" fmla="*/ f157 1 438"/>
                      <a:gd name="f211" fmla="*/ f158 1 152"/>
                      <a:gd name="f212" fmla="*/ f159 1 438"/>
                      <a:gd name="f213" fmla="*/ f160 1 152"/>
                      <a:gd name="f214" fmla="*/ 0 1 f107"/>
                      <a:gd name="f215" fmla="*/ f101 1 f107"/>
                      <a:gd name="f216" fmla="*/ 0 1 f108"/>
                      <a:gd name="f217" fmla="*/ f102 1 f108"/>
                      <a:gd name="f218" fmla="*/ f162 1 f107"/>
                      <a:gd name="f219" fmla="*/ f163 1 f108"/>
                      <a:gd name="f220" fmla="*/ f164 1 f107"/>
                      <a:gd name="f221" fmla="*/ f165 1 f108"/>
                      <a:gd name="f222" fmla="*/ f166 1 f107"/>
                      <a:gd name="f223" fmla="*/ f167 1 f108"/>
                      <a:gd name="f224" fmla="*/ f168 1 f107"/>
                      <a:gd name="f225" fmla="*/ f169 1 f108"/>
                      <a:gd name="f226" fmla="*/ f170 1 f107"/>
                      <a:gd name="f227" fmla="*/ f171 1 f108"/>
                      <a:gd name="f228" fmla="*/ f172 1 f107"/>
                      <a:gd name="f229" fmla="*/ f173 1 f108"/>
                      <a:gd name="f230" fmla="*/ f174 1 f107"/>
                      <a:gd name="f231" fmla="*/ f175 1 f108"/>
                      <a:gd name="f232" fmla="*/ f176 1 f107"/>
                      <a:gd name="f233" fmla="*/ f177 1 f108"/>
                      <a:gd name="f234" fmla="*/ f178 1 f107"/>
                      <a:gd name="f235" fmla="*/ f179 1 f108"/>
                      <a:gd name="f236" fmla="*/ f180 1 f107"/>
                      <a:gd name="f237" fmla="*/ f181 1 f108"/>
                      <a:gd name="f238" fmla="*/ f182 1 f108"/>
                      <a:gd name="f239" fmla="*/ f183 1 f107"/>
                      <a:gd name="f240" fmla="*/ f184 1 f108"/>
                      <a:gd name="f241" fmla="*/ f185 1 f107"/>
                      <a:gd name="f242" fmla="*/ f186 1 f108"/>
                      <a:gd name="f243" fmla="*/ f187 1 f107"/>
                      <a:gd name="f244" fmla="*/ f188 1 f108"/>
                      <a:gd name="f245" fmla="*/ f189 1 f107"/>
                      <a:gd name="f246" fmla="*/ f190 1 f108"/>
                      <a:gd name="f247" fmla="*/ f191 1 f107"/>
                      <a:gd name="f248" fmla="*/ f192 1 f108"/>
                      <a:gd name="f249" fmla="*/ f193 1 f108"/>
                      <a:gd name="f250" fmla="*/ f194 1 f107"/>
                      <a:gd name="f251" fmla="*/ f195 1 f108"/>
                      <a:gd name="f252" fmla="*/ f196 1 f107"/>
                      <a:gd name="f253" fmla="*/ f197 1 f108"/>
                      <a:gd name="f254" fmla="*/ f198 1 f107"/>
                      <a:gd name="f255" fmla="*/ f199 1 f108"/>
                      <a:gd name="f256" fmla="*/ f200 1 f107"/>
                      <a:gd name="f257" fmla="*/ f201 1 f108"/>
                      <a:gd name="f258" fmla="*/ f202 1 f107"/>
                      <a:gd name="f259" fmla="*/ f203 1 f108"/>
                      <a:gd name="f260" fmla="*/ f204 1 f107"/>
                      <a:gd name="f261" fmla="*/ f205 1 f108"/>
                      <a:gd name="f262" fmla="*/ f206 1 f107"/>
                      <a:gd name="f263" fmla="*/ f207 1 f108"/>
                      <a:gd name="f264" fmla="*/ f208 1 f107"/>
                      <a:gd name="f265" fmla="*/ f209 1 f108"/>
                      <a:gd name="f266" fmla="*/ f210 1 f107"/>
                      <a:gd name="f267" fmla="*/ f211 1 f108"/>
                      <a:gd name="f268" fmla="*/ f212 1 f107"/>
                      <a:gd name="f269" fmla="*/ f213 1 f108"/>
                      <a:gd name="f270" fmla="*/ f214 f98 1"/>
                      <a:gd name="f271" fmla="*/ f215 f98 1"/>
                      <a:gd name="f272" fmla="*/ f217 f99 1"/>
                      <a:gd name="f273" fmla="*/ f216 f99 1"/>
                      <a:gd name="f274" fmla="*/ f218 f98 1"/>
                      <a:gd name="f275" fmla="*/ f219 f99 1"/>
                      <a:gd name="f276" fmla="*/ f220 f98 1"/>
                      <a:gd name="f277" fmla="*/ f221 f99 1"/>
                      <a:gd name="f278" fmla="*/ f222 f98 1"/>
                      <a:gd name="f279" fmla="*/ f223 f99 1"/>
                      <a:gd name="f280" fmla="*/ f224 f98 1"/>
                      <a:gd name="f281" fmla="*/ f225 f99 1"/>
                      <a:gd name="f282" fmla="*/ f226 f98 1"/>
                      <a:gd name="f283" fmla="*/ f227 f99 1"/>
                      <a:gd name="f284" fmla="*/ f228 f98 1"/>
                      <a:gd name="f285" fmla="*/ f229 f99 1"/>
                      <a:gd name="f286" fmla="*/ f230 f98 1"/>
                      <a:gd name="f287" fmla="*/ f231 f99 1"/>
                      <a:gd name="f288" fmla="*/ f232 f98 1"/>
                      <a:gd name="f289" fmla="*/ f233 f99 1"/>
                      <a:gd name="f290" fmla="*/ f234 f98 1"/>
                      <a:gd name="f291" fmla="*/ f235 f99 1"/>
                      <a:gd name="f292" fmla="*/ f236 f98 1"/>
                      <a:gd name="f293" fmla="*/ f237 f99 1"/>
                      <a:gd name="f294" fmla="*/ f238 f99 1"/>
                      <a:gd name="f295" fmla="*/ f239 f98 1"/>
                      <a:gd name="f296" fmla="*/ f240 f99 1"/>
                      <a:gd name="f297" fmla="*/ f241 f98 1"/>
                      <a:gd name="f298" fmla="*/ f242 f99 1"/>
                      <a:gd name="f299" fmla="*/ f243 f98 1"/>
                      <a:gd name="f300" fmla="*/ f244 f99 1"/>
                      <a:gd name="f301" fmla="*/ f245 f98 1"/>
                      <a:gd name="f302" fmla="*/ f246 f99 1"/>
                      <a:gd name="f303" fmla="*/ f247 f98 1"/>
                      <a:gd name="f304" fmla="*/ f248 f99 1"/>
                      <a:gd name="f305" fmla="*/ f249 f99 1"/>
                      <a:gd name="f306" fmla="*/ f250 f98 1"/>
                      <a:gd name="f307" fmla="*/ f251 f99 1"/>
                      <a:gd name="f308" fmla="*/ f252 f98 1"/>
                      <a:gd name="f309" fmla="*/ f253 f99 1"/>
                      <a:gd name="f310" fmla="*/ f254 f98 1"/>
                      <a:gd name="f311" fmla="*/ f255 f99 1"/>
                      <a:gd name="f312" fmla="*/ f256 f98 1"/>
                      <a:gd name="f313" fmla="*/ f257 f99 1"/>
                      <a:gd name="f314" fmla="*/ f258 f98 1"/>
                      <a:gd name="f315" fmla="*/ f259 f99 1"/>
                      <a:gd name="f316" fmla="*/ f260 f98 1"/>
                      <a:gd name="f317" fmla="*/ f261 f99 1"/>
                      <a:gd name="f318" fmla="*/ f262 f98 1"/>
                      <a:gd name="f319" fmla="*/ f263 f99 1"/>
                      <a:gd name="f320" fmla="*/ f264 f98 1"/>
                      <a:gd name="f321" fmla="*/ f265 f99 1"/>
                      <a:gd name="f322" fmla="*/ f266 f98 1"/>
                      <a:gd name="f323" fmla="*/ f267 f99 1"/>
                      <a:gd name="f324" fmla="*/ f268 f98 1"/>
                      <a:gd name="f325" fmla="*/ f269 f99 1"/>
                    </a:gdLst>
                    <a:ahLst/>
                    <a:cxnLst>
                      <a:cxn ang="3cd4">
                        <a:pos x="hc" y="t"/>
                      </a:cxn>
                      <a:cxn ang="0">
                        <a:pos x="r" y="vc"/>
                      </a:cxn>
                      <a:cxn ang="cd4">
                        <a:pos x="hc" y="b"/>
                      </a:cxn>
                      <a:cxn ang="cd2">
                        <a:pos x="l" y="vc"/>
                      </a:cxn>
                      <a:cxn ang="f161">
                        <a:pos x="f274" y="f275"/>
                      </a:cxn>
                      <a:cxn ang="f161">
                        <a:pos x="f276" y="f277"/>
                      </a:cxn>
                      <a:cxn ang="f161">
                        <a:pos x="f278" y="f279"/>
                      </a:cxn>
                      <a:cxn ang="f161">
                        <a:pos x="f280" y="f281"/>
                      </a:cxn>
                      <a:cxn ang="f161">
                        <a:pos x="f282" y="f283"/>
                      </a:cxn>
                      <a:cxn ang="f161">
                        <a:pos x="f284" y="f285"/>
                      </a:cxn>
                      <a:cxn ang="f161">
                        <a:pos x="f286" y="f287"/>
                      </a:cxn>
                      <a:cxn ang="f161">
                        <a:pos x="f288" y="f289"/>
                      </a:cxn>
                      <a:cxn ang="f161">
                        <a:pos x="f290" y="f291"/>
                      </a:cxn>
                      <a:cxn ang="f161">
                        <a:pos x="f292" y="f293"/>
                      </a:cxn>
                      <a:cxn ang="f161">
                        <a:pos x="f288" y="f294"/>
                      </a:cxn>
                      <a:cxn ang="f161">
                        <a:pos x="f295" y="f296"/>
                      </a:cxn>
                      <a:cxn ang="f161">
                        <a:pos x="f297" y="f298"/>
                      </a:cxn>
                      <a:cxn ang="f161">
                        <a:pos x="f299" y="f300"/>
                      </a:cxn>
                      <a:cxn ang="f161">
                        <a:pos x="f301" y="f302"/>
                      </a:cxn>
                      <a:cxn ang="f161">
                        <a:pos x="f303" y="f304"/>
                      </a:cxn>
                      <a:cxn ang="f161">
                        <a:pos x="f297" y="f305"/>
                      </a:cxn>
                      <a:cxn ang="f161">
                        <a:pos x="f306" y="f307"/>
                      </a:cxn>
                      <a:cxn ang="f161">
                        <a:pos x="f308" y="f309"/>
                      </a:cxn>
                      <a:cxn ang="f161">
                        <a:pos x="f310" y="f307"/>
                      </a:cxn>
                      <a:cxn ang="f161">
                        <a:pos x="f306" y="f311"/>
                      </a:cxn>
                      <a:cxn ang="f161">
                        <a:pos x="f312" y="f313"/>
                      </a:cxn>
                      <a:cxn ang="f161">
                        <a:pos x="f314" y="f315"/>
                      </a:cxn>
                      <a:cxn ang="f161">
                        <a:pos x="f316" y="f317"/>
                      </a:cxn>
                      <a:cxn ang="f161">
                        <a:pos x="f318" y="f319"/>
                      </a:cxn>
                      <a:cxn ang="f161">
                        <a:pos x="f320" y="f321"/>
                      </a:cxn>
                      <a:cxn ang="f161">
                        <a:pos x="f322" y="f323"/>
                      </a:cxn>
                      <a:cxn ang="f161">
                        <a:pos x="f324" y="f325"/>
                      </a:cxn>
                      <a:cxn ang="f161">
                        <a:pos x="f274" y="f275"/>
                      </a:cxn>
                    </a:cxnLst>
                    <a:rect l="f270" t="f273" r="f271" b="f272"/>
                    <a:pathLst>
                      <a:path w="438" h="152">
                        <a:moveTo>
                          <a:pt x="f8" y="f9"/>
                        </a:moveTo>
                        <a:lnTo>
                          <a:pt x="f6" y="f5"/>
                        </a:lnTo>
                        <a:cubicBezTo>
                          <a:pt x="f10" y="f11"/>
                          <a:pt x="f12" y="f13"/>
                          <a:pt x="f14" y="f15"/>
                        </a:cubicBezTo>
                        <a:cubicBezTo>
                          <a:pt x="f16" y="f17"/>
                          <a:pt x="f18" y="f19"/>
                          <a:pt x="f20" y="f21"/>
                        </a:cubicBezTo>
                        <a:cubicBezTo>
                          <a:pt x="f22" y="f23"/>
                          <a:pt x="f24" y="f25"/>
                          <a:pt x="f24" y="f25"/>
                        </a:cubicBezTo>
                        <a:cubicBezTo>
                          <a:pt x="f26" y="f19"/>
                          <a:pt x="f27" y="f21"/>
                          <a:pt x="f28" y="f8"/>
                        </a:cubicBezTo>
                        <a:cubicBezTo>
                          <a:pt x="f29" y="f30"/>
                          <a:pt x="f29" y="f31"/>
                          <a:pt x="f32" y="f33"/>
                        </a:cubicBezTo>
                        <a:cubicBezTo>
                          <a:pt x="f34" y="f35"/>
                          <a:pt x="f36" y="f37"/>
                          <a:pt x="f38" y="f39"/>
                        </a:cubicBezTo>
                        <a:cubicBezTo>
                          <a:pt x="f40" y="f41"/>
                          <a:pt x="f36" y="f42"/>
                          <a:pt x="f36" y="f43"/>
                        </a:cubicBezTo>
                        <a:cubicBezTo>
                          <a:pt x="f44" y="f45"/>
                          <a:pt x="f46" y="f47"/>
                          <a:pt x="f46" y="f48"/>
                        </a:cubicBezTo>
                        <a:cubicBezTo>
                          <a:pt x="f44" y="f49"/>
                          <a:pt x="f36" y="f50"/>
                          <a:pt x="f38" y="f51"/>
                        </a:cubicBezTo>
                        <a:cubicBezTo>
                          <a:pt x="f34" y="f52"/>
                          <a:pt x="f53" y="f54"/>
                          <a:pt x="f55" y="f50"/>
                        </a:cubicBezTo>
                        <a:cubicBezTo>
                          <a:pt x="f56" y="f57"/>
                          <a:pt x="f58" y="f59"/>
                          <a:pt x="f60" y="f57"/>
                        </a:cubicBezTo>
                        <a:cubicBezTo>
                          <a:pt x="f61" y="f52"/>
                          <a:pt x="f62" y="f47"/>
                          <a:pt x="f56" y="f42"/>
                        </a:cubicBezTo>
                        <a:cubicBezTo>
                          <a:pt x="f56" y="f63"/>
                          <a:pt x="f64" y="f41"/>
                          <a:pt x="f64" y="f63"/>
                        </a:cubicBezTo>
                        <a:cubicBezTo>
                          <a:pt x="f64" y="f65"/>
                          <a:pt x="f66" y="f67"/>
                          <a:pt x="f66" y="f37"/>
                        </a:cubicBezTo>
                        <a:cubicBezTo>
                          <a:pt x="f66" y="f35"/>
                          <a:pt x="f66" y="f68"/>
                          <a:pt x="f60" y="f68"/>
                        </a:cubicBezTo>
                        <a:cubicBezTo>
                          <a:pt x="f69" y="f68"/>
                          <a:pt x="f70" y="f71"/>
                          <a:pt x="f72" y="f71"/>
                        </a:cubicBezTo>
                        <a:cubicBezTo>
                          <a:pt x="f73" y="f74"/>
                          <a:pt x="f75" y="f33"/>
                          <a:pt x="f73" y="f76"/>
                        </a:cubicBezTo>
                        <a:cubicBezTo>
                          <a:pt x="f77" y="f78"/>
                          <a:pt x="f79" y="f37"/>
                          <a:pt x="f80" y="f71"/>
                        </a:cubicBezTo>
                        <a:cubicBezTo>
                          <a:pt x="f81" y="f82"/>
                          <a:pt x="f83" y="f84"/>
                          <a:pt x="f72" y="f85"/>
                        </a:cubicBezTo>
                        <a:cubicBezTo>
                          <a:pt x="f86" y="f45"/>
                          <a:pt x="f77" y="f47"/>
                          <a:pt x="f87" y="f88"/>
                        </a:cubicBezTo>
                        <a:lnTo>
                          <a:pt x="f77" y="f89"/>
                        </a:lnTo>
                        <a:lnTo>
                          <a:pt x="f90" y="f91"/>
                        </a:lnTo>
                        <a:lnTo>
                          <a:pt x="f92" y="f93"/>
                        </a:lnTo>
                        <a:lnTo>
                          <a:pt x="f94" y="f95"/>
                        </a:lnTo>
                        <a:lnTo>
                          <a:pt x="f83" y="f7"/>
                        </a:lnTo>
                        <a:lnTo>
                          <a:pt x="f5" y="f96"/>
                        </a:ln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1" name="Freeform 91">
                    <a:extLst>
                      <a:ext uri="{FF2B5EF4-FFF2-40B4-BE49-F238E27FC236}">
                        <a16:creationId xmlns:a16="http://schemas.microsoft.com/office/drawing/2014/main" id="{2564B3B1-1100-402A-CB35-F44F8371D09E}"/>
                      </a:ext>
                    </a:extLst>
                  </p:cNvPr>
                  <p:cNvSpPr/>
                  <p:nvPr/>
                </p:nvSpPr>
                <p:spPr>
                  <a:xfrm>
                    <a:off x="7786692" y="165104"/>
                    <a:ext cx="31747" cy="87316"/>
                  </a:xfrm>
                  <a:custGeom>
                    <a:avLst/>
                    <a:gdLst>
                      <a:gd name="f0" fmla="val 10800000"/>
                      <a:gd name="f1" fmla="val 5400000"/>
                      <a:gd name="f2" fmla="val 180"/>
                      <a:gd name="f3" fmla="val w"/>
                      <a:gd name="f4" fmla="val h"/>
                      <a:gd name="f5" fmla="val 0"/>
                      <a:gd name="f6" fmla="val 47"/>
                      <a:gd name="f7" fmla="val 165"/>
                      <a:gd name="f8" fmla="val 5"/>
                      <a:gd name="f9" fmla="val 156"/>
                      <a:gd name="f10" fmla="val 141"/>
                      <a:gd name="f11" fmla="val 1"/>
                      <a:gd name="f12" fmla="val 118"/>
                      <a:gd name="f13" fmla="val 15"/>
                      <a:gd name="f14" fmla="val 108"/>
                      <a:gd name="f15" fmla="val 16"/>
                      <a:gd name="f16" fmla="val 95"/>
                      <a:gd name="f17" fmla="val 17"/>
                      <a:gd name="f18" fmla="val 81"/>
                      <a:gd name="f19" fmla="val 68"/>
                      <a:gd name="f20" fmla="val 58"/>
                      <a:gd name="f21" fmla="val 11"/>
                      <a:gd name="f22" fmla="val 40"/>
                      <a:gd name="f23" fmla="val 14"/>
                      <a:gd name="f24" fmla="val 20"/>
                      <a:gd name="f25" fmla="val 29"/>
                      <a:gd name="f26" fmla="val 12"/>
                      <a:gd name="f27" fmla="val 18"/>
                      <a:gd name="f28" fmla="val 8"/>
                      <a:gd name="f29" fmla="val 21"/>
                      <a:gd name="f30" fmla="val 38"/>
                      <a:gd name="f31" fmla="val 6"/>
                      <a:gd name="f32" fmla="val 33"/>
                      <a:gd name="f33" fmla="val 7"/>
                      <a:gd name="f34" fmla="val 31"/>
                      <a:gd name="f35" fmla="val 30"/>
                      <a:gd name="f36" fmla="val 52"/>
                      <a:gd name="f37" fmla="val 76"/>
                      <a:gd name="f38" fmla="val 98"/>
                      <a:gd name="f39" fmla="val 44"/>
                      <a:gd name="f40" fmla="val 116"/>
                      <a:gd name="f41" fmla="val 45"/>
                      <a:gd name="f42" fmla="val 113"/>
                      <a:gd name="f43" fmla="val 25"/>
                      <a:gd name="f44" fmla="val 28"/>
                      <a:gd name="f45" fmla="val 112"/>
                      <a:gd name="f46" fmla="val 23"/>
                      <a:gd name="f47" fmla="val 126"/>
                      <a:gd name="f48" fmla="val 22"/>
                      <a:gd name="f49" fmla="val 128"/>
                      <a:gd name="f50" fmla="val 132"/>
                      <a:gd name="f51" fmla="val 133"/>
                      <a:gd name="f52" fmla="val 26"/>
                      <a:gd name="f53" fmla="val 27"/>
                      <a:gd name="f54" fmla="val 134"/>
                      <a:gd name="f55" fmla="val 137"/>
                      <a:gd name="f56" fmla="val 146"/>
                      <a:gd name="f57" fmla="val 155"/>
                      <a:gd name="f58" fmla="val 13"/>
                      <a:gd name="f59" fmla="val 148"/>
                      <a:gd name="f60" fmla="val 152"/>
                      <a:gd name="f61" fmla="val 160"/>
                      <a:gd name="f62" fmla="val 4"/>
                      <a:gd name="f63" fmla="val 3"/>
                      <a:gd name="f64" fmla="val 154"/>
                      <a:gd name="f65" fmla="val 153"/>
                      <a:gd name="f66" fmla="+- 0 0 -90"/>
                      <a:gd name="f67" fmla="*/ f3 1 47"/>
                      <a:gd name="f68" fmla="*/ f4 1 165"/>
                      <a:gd name="f69" fmla="val f5"/>
                      <a:gd name="f70" fmla="val f6"/>
                      <a:gd name="f71" fmla="val f7"/>
                      <a:gd name="f72" fmla="*/ f66 f0 1"/>
                      <a:gd name="f73" fmla="+- f71 0 f69"/>
                      <a:gd name="f74" fmla="+- f70 0 f69"/>
                      <a:gd name="f75" fmla="*/ f72 1 f2"/>
                      <a:gd name="f76" fmla="*/ f74 1 47"/>
                      <a:gd name="f77" fmla="*/ f73 1 165"/>
                      <a:gd name="f78" fmla="*/ 0 f74 1"/>
                      <a:gd name="f79" fmla="*/ 0 f73 1"/>
                      <a:gd name="f80" fmla="+- f75 0 f1"/>
                      <a:gd name="f81" fmla="*/ f78 1 47"/>
                      <a:gd name="f82" fmla="*/ f79 1 165"/>
                      <a:gd name="f83" fmla="*/ 0 1 f76"/>
                      <a:gd name="f84" fmla="*/ f70 1 f76"/>
                      <a:gd name="f85" fmla="*/ 0 1 f77"/>
                      <a:gd name="f86" fmla="*/ f71 1 f77"/>
                      <a:gd name="f87" fmla="*/ f81 1 f76"/>
                      <a:gd name="f88" fmla="*/ f82 1 f77"/>
                      <a:gd name="f89" fmla="*/ f83 f67 1"/>
                      <a:gd name="f90" fmla="*/ f84 f67 1"/>
                      <a:gd name="f91" fmla="*/ f86 f68 1"/>
                      <a:gd name="f92" fmla="*/ f85 f68 1"/>
                      <a:gd name="f93" fmla="*/ f87 f67 1"/>
                      <a:gd name="f94" fmla="*/ f88 f68 1"/>
                    </a:gdLst>
                    <a:ahLst/>
                    <a:cxnLst>
                      <a:cxn ang="3cd4">
                        <a:pos x="hc" y="t"/>
                      </a:cxn>
                      <a:cxn ang="0">
                        <a:pos x="r" y="vc"/>
                      </a:cxn>
                      <a:cxn ang="cd4">
                        <a:pos x="hc" y="b"/>
                      </a:cxn>
                      <a:cxn ang="cd2">
                        <a:pos x="l" y="vc"/>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 ang="f80">
                        <a:pos x="f93" y="f94"/>
                      </a:cxn>
                    </a:cxnLst>
                    <a:rect l="f89" t="f92" r="f90" b="f91"/>
                    <a:pathLst>
                      <a:path w="47" h="165">
                        <a:moveTo>
                          <a:pt x="f8" y="f9"/>
                        </a:moveTo>
                        <a:cubicBezTo>
                          <a:pt x="f5" y="f10"/>
                          <a:pt x="f11" y="f12"/>
                          <a:pt x="f13" y="f14"/>
                        </a:cubicBezTo>
                        <a:cubicBezTo>
                          <a:pt x="f15" y="f16"/>
                          <a:pt x="f17" y="f18"/>
                          <a:pt x="f17" y="f19"/>
                        </a:cubicBezTo>
                        <a:cubicBezTo>
                          <a:pt x="f17" y="f20"/>
                          <a:pt x="f21" y="f22"/>
                          <a:pt x="f21" y="f22"/>
                        </a:cubicBezTo>
                        <a:cubicBezTo>
                          <a:pt x="f23" y="f24"/>
                          <a:pt x="f21" y="f25"/>
                          <a:pt x="f17" y="f26"/>
                        </a:cubicBezTo>
                        <a:cubicBezTo>
                          <a:pt x="f27" y="f28"/>
                          <a:pt x="f29" y="f5"/>
                          <a:pt x="f29" y="f5"/>
                        </a:cubicBezTo>
                        <a:cubicBezTo>
                          <a:pt x="f30" y="f31"/>
                          <a:pt x="f32" y="f33"/>
                          <a:pt x="f34" y="f35"/>
                        </a:cubicBezTo>
                        <a:cubicBezTo>
                          <a:pt x="f30" y="f36"/>
                          <a:pt x="f22" y="f37"/>
                          <a:pt x="f6" y="f38"/>
                        </a:cubicBezTo>
                        <a:cubicBezTo>
                          <a:pt x="f39" y="f40"/>
                          <a:pt x="f41" y="f42"/>
                          <a:pt x="f34" y="f14"/>
                        </a:cubicBezTo>
                        <a:cubicBezTo>
                          <a:pt x="f43" y="f12"/>
                          <a:pt x="f44" y="f45"/>
                          <a:pt x="f46" y="f47"/>
                        </a:cubicBezTo>
                        <a:cubicBezTo>
                          <a:pt x="f48" y="f49"/>
                          <a:pt x="f29" y="f50"/>
                          <a:pt x="f29" y="f50"/>
                        </a:cubicBezTo>
                        <a:cubicBezTo>
                          <a:pt x="f46" y="f51"/>
                          <a:pt x="f52" y="f50"/>
                          <a:pt x="f53" y="f54"/>
                        </a:cubicBezTo>
                        <a:cubicBezTo>
                          <a:pt x="f25" y="f55"/>
                          <a:pt x="f34" y="f56"/>
                          <a:pt x="f34" y="f56"/>
                        </a:cubicBezTo>
                        <a:cubicBezTo>
                          <a:pt x="f53" y="f7"/>
                          <a:pt x="f46" y="f57"/>
                          <a:pt x="f58" y="f59"/>
                        </a:cubicBezTo>
                        <a:cubicBezTo>
                          <a:pt x="f21" y="f60"/>
                          <a:pt x="f21" y="f61"/>
                          <a:pt x="f33" y="f61"/>
                        </a:cubicBezTo>
                        <a:cubicBezTo>
                          <a:pt x="f8" y="f61"/>
                          <a:pt x="f62" y="f9"/>
                          <a:pt x="f63" y="f64"/>
                        </a:cubicBezTo>
                        <a:cubicBezTo>
                          <a:pt x="f63" y="f65"/>
                          <a:pt x="f62" y="f5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2" name="Freeform 92">
                    <a:extLst>
                      <a:ext uri="{FF2B5EF4-FFF2-40B4-BE49-F238E27FC236}">
                        <a16:creationId xmlns:a16="http://schemas.microsoft.com/office/drawing/2014/main" id="{A57528CC-3AD9-A7E6-96B0-EE9FCE784D3F}"/>
                      </a:ext>
                    </a:extLst>
                  </p:cNvPr>
                  <p:cNvSpPr/>
                  <p:nvPr/>
                </p:nvSpPr>
                <p:spPr>
                  <a:xfrm>
                    <a:off x="7767635" y="239709"/>
                    <a:ext cx="93661" cy="53977"/>
                  </a:xfrm>
                  <a:custGeom>
                    <a:avLst/>
                    <a:gdLst>
                      <a:gd name="f0" fmla="val 10800000"/>
                      <a:gd name="f1" fmla="val 5400000"/>
                      <a:gd name="f2" fmla="val 180"/>
                      <a:gd name="f3" fmla="val w"/>
                      <a:gd name="f4" fmla="val h"/>
                      <a:gd name="f5" fmla="val 0"/>
                      <a:gd name="f6" fmla="val 138"/>
                      <a:gd name="f7" fmla="val 103"/>
                      <a:gd name="f8" fmla="val 26"/>
                      <a:gd name="f9" fmla="val 61"/>
                      <a:gd name="f10" fmla="val 29"/>
                      <a:gd name="f11" fmla="val 53"/>
                      <a:gd name="f12" fmla="val 33"/>
                      <a:gd name="f13" fmla="val 51"/>
                      <a:gd name="f14" fmla="val 30"/>
                      <a:gd name="f15" fmla="val 43"/>
                      <a:gd name="f16" fmla="val 27"/>
                      <a:gd name="f17" fmla="val 37"/>
                      <a:gd name="f18" fmla="val 24"/>
                      <a:gd name="f19" fmla="val 50"/>
                      <a:gd name="f20" fmla="val 41"/>
                      <a:gd name="f21" fmla="val 54"/>
                      <a:gd name="f22" fmla="val 45"/>
                      <a:gd name="f23" fmla="val 55"/>
                      <a:gd name="f24" fmla="val 49"/>
                      <a:gd name="f25" fmla="val 66"/>
                      <a:gd name="f26" fmla="val 75"/>
                      <a:gd name="f27" fmla="val 77"/>
                      <a:gd name="f28" fmla="val 80"/>
                      <a:gd name="f29" fmla="val 92"/>
                      <a:gd name="f30" fmla="val 47"/>
                      <a:gd name="f31" fmla="val 101"/>
                      <a:gd name="f32" fmla="val 116"/>
                      <a:gd name="f33" fmla="val 125"/>
                      <a:gd name="f34" fmla="val 19"/>
                      <a:gd name="f35" fmla="val 120"/>
                      <a:gd name="f36" fmla="val 130"/>
                      <a:gd name="f37" fmla="val 17"/>
                      <a:gd name="f38" fmla="val 134"/>
                      <a:gd name="f39" fmla="val 11"/>
                      <a:gd name="f40" fmla="val 135"/>
                      <a:gd name="f41" fmla="val 31"/>
                      <a:gd name="f42" fmla="val 126"/>
                      <a:gd name="f43" fmla="val 106"/>
                      <a:gd name="f44" fmla="val 97"/>
                      <a:gd name="f45" fmla="val 93"/>
                      <a:gd name="f46" fmla="val 84"/>
                      <a:gd name="f47" fmla="val 67"/>
                      <a:gd name="f48" fmla="val 79"/>
                      <a:gd name="f49" fmla="val 81"/>
                      <a:gd name="f50" fmla="val 60"/>
                      <a:gd name="f51" fmla="val 90"/>
                      <a:gd name="f52" fmla="val 57"/>
                      <a:gd name="f53" fmla="val 48"/>
                      <a:gd name="f54" fmla="val 42"/>
                      <a:gd name="f55" fmla="val 94"/>
                      <a:gd name="f56" fmla="val 89"/>
                      <a:gd name="f57" fmla="val 88"/>
                      <a:gd name="f58" fmla="val 20"/>
                      <a:gd name="f59" fmla="val 87"/>
                      <a:gd name="f60" fmla="val 10"/>
                      <a:gd name="f61" fmla="val 14"/>
                      <a:gd name="f62" fmla="val 22"/>
                      <a:gd name="f63" fmla="val 9"/>
                      <a:gd name="f64" fmla="val 100"/>
                      <a:gd name="f65" fmla="val 2"/>
                      <a:gd name="f66" fmla="val 1"/>
                      <a:gd name="f67" fmla="val 82"/>
                      <a:gd name="f68" fmla="val 15"/>
                      <a:gd name="f69" fmla="val 63"/>
                      <a:gd name="f70" fmla="val 69"/>
                      <a:gd name="f71" fmla="+- 0 0 -90"/>
                      <a:gd name="f72" fmla="*/ f3 1 138"/>
                      <a:gd name="f73" fmla="*/ f4 1 103"/>
                      <a:gd name="f74" fmla="val f5"/>
                      <a:gd name="f75" fmla="val f6"/>
                      <a:gd name="f76" fmla="val f7"/>
                      <a:gd name="f77" fmla="*/ f71 f0 1"/>
                      <a:gd name="f78" fmla="+- f76 0 f74"/>
                      <a:gd name="f79" fmla="+- f75 0 f74"/>
                      <a:gd name="f80" fmla="*/ f77 1 f2"/>
                      <a:gd name="f81" fmla="*/ f79 1 138"/>
                      <a:gd name="f82" fmla="*/ f78 1 103"/>
                      <a:gd name="f83" fmla="*/ 0 f79 1"/>
                      <a:gd name="f84" fmla="*/ 0 f78 1"/>
                      <a:gd name="f85" fmla="+- f80 0 f1"/>
                      <a:gd name="f86" fmla="*/ f83 1 138"/>
                      <a:gd name="f87" fmla="*/ f84 1 103"/>
                      <a:gd name="f88" fmla="*/ 0 1 f81"/>
                      <a:gd name="f89" fmla="*/ f75 1 f81"/>
                      <a:gd name="f90" fmla="*/ 0 1 f82"/>
                      <a:gd name="f91" fmla="*/ f76 1 f82"/>
                      <a:gd name="f92" fmla="*/ f86 1 f81"/>
                      <a:gd name="f93" fmla="*/ f87 1 f82"/>
                      <a:gd name="f94" fmla="*/ f88 f72 1"/>
                      <a:gd name="f95" fmla="*/ f89 f72 1"/>
                      <a:gd name="f96" fmla="*/ f91 f73 1"/>
                      <a:gd name="f97" fmla="*/ f90 f73 1"/>
                      <a:gd name="f98" fmla="*/ f92 f72 1"/>
                      <a:gd name="f99" fmla="*/ f93 f73 1"/>
                    </a:gdLst>
                    <a:ahLst/>
                    <a:cxnLst>
                      <a:cxn ang="3cd4">
                        <a:pos x="hc" y="t"/>
                      </a:cxn>
                      <a:cxn ang="0">
                        <a:pos x="r" y="vc"/>
                      </a:cxn>
                      <a:cxn ang="cd4">
                        <a:pos x="hc" y="b"/>
                      </a:cxn>
                      <a:cxn ang="cd2">
                        <a:pos x="l" y="vc"/>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 ang="f85">
                        <a:pos x="f98" y="f99"/>
                      </a:cxn>
                    </a:cxnLst>
                    <a:rect l="f94" t="f97" r="f95" b="f96"/>
                    <a:pathLst>
                      <a:path w="138" h="103">
                        <a:moveTo>
                          <a:pt x="f8" y="f9"/>
                        </a:moveTo>
                        <a:cubicBezTo>
                          <a:pt x="f10" y="f11"/>
                          <a:pt x="f12" y="f13"/>
                          <a:pt x="f14" y="f15"/>
                        </a:cubicBezTo>
                        <a:cubicBezTo>
                          <a:pt x="f12" y="f16"/>
                          <a:pt x="f17" y="f18"/>
                          <a:pt x="f19" y="f12"/>
                        </a:cubicBezTo>
                        <a:cubicBezTo>
                          <a:pt x="f13" y="f17"/>
                          <a:pt x="f11" y="f20"/>
                          <a:pt x="f21" y="f22"/>
                        </a:cubicBezTo>
                        <a:cubicBezTo>
                          <a:pt x="f23" y="f24"/>
                          <a:pt x="f25" y="f24"/>
                          <a:pt x="f25" y="f24"/>
                        </a:cubicBezTo>
                        <a:cubicBezTo>
                          <a:pt x="f26" y="f15"/>
                          <a:pt x="f27" y="f22"/>
                          <a:pt x="f28" y="f23"/>
                        </a:cubicBezTo>
                        <a:cubicBezTo>
                          <a:pt x="f29" y="f30"/>
                          <a:pt x="f31" y="f17"/>
                          <a:pt x="f32" y="f12"/>
                        </a:cubicBezTo>
                        <a:cubicBezTo>
                          <a:pt x="f33" y="f34"/>
                          <a:pt x="f35" y="f18"/>
                          <a:pt x="f36" y="f37"/>
                        </a:cubicBezTo>
                        <a:cubicBezTo>
                          <a:pt x="f38" y="f39"/>
                          <a:pt x="f38" y="f5"/>
                          <a:pt x="f6" y="f39"/>
                        </a:cubicBezTo>
                        <a:cubicBezTo>
                          <a:pt x="f40" y="f41"/>
                          <a:pt x="f42" y="f22"/>
                          <a:pt x="f43" y="f24"/>
                        </a:cubicBezTo>
                        <a:cubicBezTo>
                          <a:pt x="f44" y="f23"/>
                          <a:pt x="f45" y="f9"/>
                          <a:pt x="f46" y="f47"/>
                        </a:cubicBezTo>
                        <a:cubicBezTo>
                          <a:pt x="f28" y="f48"/>
                          <a:pt x="f48" y="f48"/>
                          <a:pt x="f25" y="f49"/>
                        </a:cubicBezTo>
                        <a:cubicBezTo>
                          <a:pt x="f50" y="f51"/>
                          <a:pt x="f52" y="f44"/>
                          <a:pt x="f53" y="f7"/>
                        </a:cubicBezTo>
                        <a:cubicBezTo>
                          <a:pt x="f54" y="f55"/>
                          <a:pt x="f17" y="f45"/>
                          <a:pt x="f8" y="f56"/>
                        </a:cubicBezTo>
                        <a:cubicBezTo>
                          <a:pt x="f18" y="f57"/>
                          <a:pt x="f58" y="f59"/>
                          <a:pt x="f58" y="f59"/>
                        </a:cubicBezTo>
                        <a:cubicBezTo>
                          <a:pt x="f60" y="f51"/>
                          <a:pt x="f61" y="f55"/>
                          <a:pt x="f62" y="f44"/>
                        </a:cubicBezTo>
                        <a:cubicBezTo>
                          <a:pt x="f61" y="f7"/>
                          <a:pt x="f63" y="f64"/>
                          <a:pt x="f5" y="f44"/>
                        </a:cubicBezTo>
                        <a:cubicBezTo>
                          <a:pt x="f65" y="f59"/>
                          <a:pt x="f66" y="f67"/>
                          <a:pt x="f60" y="f48"/>
                        </a:cubicBezTo>
                        <a:cubicBezTo>
                          <a:pt x="f68" y="f69"/>
                          <a:pt x="f61" y="f7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3" name="Freeform 93">
                    <a:extLst>
                      <a:ext uri="{FF2B5EF4-FFF2-40B4-BE49-F238E27FC236}">
                        <a16:creationId xmlns:a16="http://schemas.microsoft.com/office/drawing/2014/main" id="{4F8F51B8-8356-3CE9-E9FE-68CCA9DBFE17}"/>
                      </a:ext>
                    </a:extLst>
                  </p:cNvPr>
                  <p:cNvSpPr/>
                  <p:nvPr/>
                </p:nvSpPr>
                <p:spPr>
                  <a:xfrm>
                    <a:off x="7667628" y="290514"/>
                    <a:ext cx="127001" cy="114300"/>
                  </a:xfrm>
                  <a:custGeom>
                    <a:avLst/>
                    <a:gdLst>
                      <a:gd name="f0" fmla="val 10800000"/>
                      <a:gd name="f1" fmla="val 5400000"/>
                      <a:gd name="f2" fmla="val 180"/>
                      <a:gd name="f3" fmla="val w"/>
                      <a:gd name="f4" fmla="val h"/>
                      <a:gd name="f5" fmla="val 0"/>
                      <a:gd name="f6" fmla="val 188"/>
                      <a:gd name="f7" fmla="val 214"/>
                      <a:gd name="f8" fmla="val 158"/>
                      <a:gd name="f9" fmla="val 24"/>
                      <a:gd name="f10" fmla="val 156"/>
                      <a:gd name="f11" fmla="val 18"/>
                      <a:gd name="f12" fmla="val 160"/>
                      <a:gd name="f13" fmla="val 6"/>
                      <a:gd name="f14" fmla="val 167"/>
                      <a:gd name="f15" fmla="val 16"/>
                      <a:gd name="f16" fmla="val 8"/>
                      <a:gd name="f17" fmla="val 170"/>
                      <a:gd name="f18" fmla="val 181"/>
                      <a:gd name="f19" fmla="val 4"/>
                      <a:gd name="f20" fmla="val 179"/>
                      <a:gd name="f21" fmla="val 14"/>
                      <a:gd name="f22" fmla="val 182"/>
                      <a:gd name="f23" fmla="val 184"/>
                      <a:gd name="f24" fmla="val 30"/>
                      <a:gd name="f25" fmla="val 42"/>
                      <a:gd name="f26" fmla="val 183"/>
                      <a:gd name="f27" fmla="val 56"/>
                      <a:gd name="f28" fmla="val 52"/>
                      <a:gd name="f29" fmla="val 178"/>
                      <a:gd name="f30" fmla="val 58"/>
                      <a:gd name="f31" fmla="val 174"/>
                      <a:gd name="f32" fmla="val 63"/>
                      <a:gd name="f33" fmla="val 76"/>
                      <a:gd name="f34" fmla="val 169"/>
                      <a:gd name="f35" fmla="val 100"/>
                      <a:gd name="f36" fmla="val 173"/>
                      <a:gd name="f37" fmla="val 110"/>
                      <a:gd name="f38" fmla="val 162"/>
                      <a:gd name="f39" fmla="val 126"/>
                      <a:gd name="f40" fmla="val 150"/>
                      <a:gd name="f41" fmla="val 118"/>
                      <a:gd name="f42" fmla="val 155"/>
                      <a:gd name="f43" fmla="val 132"/>
                      <a:gd name="f44" fmla="val 144"/>
                      <a:gd name="f45" fmla="val 136"/>
                      <a:gd name="f46" fmla="val 135"/>
                      <a:gd name="f47" fmla="val 134"/>
                      <a:gd name="f48" fmla="val 129"/>
                      <a:gd name="f49" fmla="val 120"/>
                      <a:gd name="f50" fmla="val 138"/>
                      <a:gd name="f51" fmla="val 114"/>
                      <a:gd name="f52" fmla="val 122"/>
                      <a:gd name="f53" fmla="val 127"/>
                      <a:gd name="f54" fmla="val 112"/>
                      <a:gd name="f55" fmla="val 124"/>
                      <a:gd name="f56" fmla="val 108"/>
                      <a:gd name="f57" fmla="val 130"/>
                      <a:gd name="f58" fmla="val 142"/>
                      <a:gd name="f59" fmla="val 102"/>
                      <a:gd name="f60" fmla="val 146"/>
                      <a:gd name="f61" fmla="val 98"/>
                      <a:gd name="f62" fmla="val 148"/>
                      <a:gd name="f63" fmla="val 90"/>
                      <a:gd name="f64" fmla="val 87"/>
                      <a:gd name="f65" fmla="val 141"/>
                      <a:gd name="f66" fmla="val 89"/>
                      <a:gd name="f67" fmla="val 80"/>
                      <a:gd name="f68" fmla="val 68"/>
                      <a:gd name="f69" fmla="val 65"/>
                      <a:gd name="f70" fmla="val 66"/>
                      <a:gd name="f71" fmla="val 147"/>
                      <a:gd name="f72" fmla="val 81"/>
                      <a:gd name="f73" fmla="val 85"/>
                      <a:gd name="f74" fmla="val 78"/>
                      <a:gd name="f75" fmla="val 75"/>
                      <a:gd name="f76" fmla="val 62"/>
                      <a:gd name="f77" fmla="val 165"/>
                      <a:gd name="f78" fmla="val 166"/>
                      <a:gd name="f79" fmla="val 48"/>
                      <a:gd name="f80" fmla="val 44"/>
                      <a:gd name="f81" fmla="val 34"/>
                      <a:gd name="f82" fmla="val 35"/>
                      <a:gd name="f83" fmla="val 36"/>
                      <a:gd name="f84" fmla="val 154"/>
                      <a:gd name="f85" fmla="val 38"/>
                      <a:gd name="f86" fmla="val 55"/>
                      <a:gd name="f87" fmla="val 46"/>
                      <a:gd name="f88" fmla="val 143"/>
                      <a:gd name="f89" fmla="val 32"/>
                      <a:gd name="f90" fmla="val 28"/>
                      <a:gd name="f91" fmla="val 159"/>
                      <a:gd name="f92" fmla="val 26"/>
                      <a:gd name="f93" fmla="val 190"/>
                      <a:gd name="f94" fmla="val 196"/>
                      <a:gd name="f95" fmla="val 200"/>
                      <a:gd name="f96" fmla="val 5"/>
                      <a:gd name="f97" fmla="val 11"/>
                      <a:gd name="f98" fmla="val 210"/>
                      <a:gd name="f99" fmla="val 2"/>
                      <a:gd name="f100" fmla="val 202"/>
                      <a:gd name="f101" fmla="val 198"/>
                      <a:gd name="f102" fmla="val 3"/>
                      <a:gd name="f103" fmla="val 164"/>
                      <a:gd name="f104" fmla="val 7"/>
                      <a:gd name="f105" fmla="val 157"/>
                      <a:gd name="f106" fmla="val 152"/>
                      <a:gd name="f107" fmla="val 23"/>
                      <a:gd name="f108" fmla="val 140"/>
                      <a:gd name="f109" fmla="val 37"/>
                      <a:gd name="f110" fmla="val 123"/>
                      <a:gd name="f111" fmla="val 64"/>
                      <a:gd name="f112" fmla="val 121"/>
                      <a:gd name="f113" fmla="val 72"/>
                      <a:gd name="f114" fmla="val 116"/>
                      <a:gd name="f115" fmla="val 115"/>
                      <a:gd name="f116" fmla="val 84"/>
                      <a:gd name="f117" fmla="val 105"/>
                      <a:gd name="f118" fmla="val 119"/>
                      <a:gd name="f119" fmla="val 97"/>
                      <a:gd name="f120" fmla="val 117"/>
                      <a:gd name="f121" fmla="val 92"/>
                      <a:gd name="f122" fmla="val 125"/>
                      <a:gd name="f123" fmla="val 54"/>
                      <a:gd name="f124" fmla="val 151"/>
                      <a:gd name="f125" fmla="val 50"/>
                      <a:gd name="f126" fmla="val 41"/>
                      <a:gd name="f127" fmla="val 40"/>
                      <a:gd name="f128" fmla="val 161"/>
                      <a:gd name="f129" fmla="val 33"/>
                      <a:gd name="f130" fmla="+- 0 0 -90"/>
                      <a:gd name="f131" fmla="*/ f3 1 188"/>
                      <a:gd name="f132" fmla="*/ f4 1 214"/>
                      <a:gd name="f133" fmla="val f5"/>
                      <a:gd name="f134" fmla="val f6"/>
                      <a:gd name="f135" fmla="val f7"/>
                      <a:gd name="f136" fmla="*/ f130 f0 1"/>
                      <a:gd name="f137" fmla="+- f135 0 f133"/>
                      <a:gd name="f138" fmla="+- f134 0 f133"/>
                      <a:gd name="f139" fmla="*/ f136 1 f2"/>
                      <a:gd name="f140" fmla="*/ f138 1 188"/>
                      <a:gd name="f141" fmla="*/ f137 1 214"/>
                      <a:gd name="f142" fmla="*/ 0 f138 1"/>
                      <a:gd name="f143" fmla="*/ 0 f137 1"/>
                      <a:gd name="f144" fmla="+- f139 0 f1"/>
                      <a:gd name="f145" fmla="*/ f142 1 188"/>
                      <a:gd name="f146" fmla="*/ f143 1 214"/>
                      <a:gd name="f147" fmla="*/ 0 1 f140"/>
                      <a:gd name="f148" fmla="*/ f134 1 f140"/>
                      <a:gd name="f149" fmla="*/ 0 1 f141"/>
                      <a:gd name="f150" fmla="*/ f135 1 f141"/>
                      <a:gd name="f151" fmla="*/ f145 1 f140"/>
                      <a:gd name="f152" fmla="*/ f146 1 f141"/>
                      <a:gd name="f153" fmla="*/ f147 f131 1"/>
                      <a:gd name="f154" fmla="*/ f148 f131 1"/>
                      <a:gd name="f155" fmla="*/ f150 f132 1"/>
                      <a:gd name="f156" fmla="*/ f149 f132 1"/>
                      <a:gd name="f157" fmla="*/ f151 f131 1"/>
                      <a:gd name="f158" fmla="*/ f152 f132 1"/>
                    </a:gdLst>
                    <a:ahLst/>
                    <a:cxnLst>
                      <a:cxn ang="3cd4">
                        <a:pos x="hc" y="t"/>
                      </a:cxn>
                      <a:cxn ang="0">
                        <a:pos x="r" y="vc"/>
                      </a:cxn>
                      <a:cxn ang="cd4">
                        <a:pos x="hc" y="b"/>
                      </a:cxn>
                      <a:cxn ang="cd2">
                        <a:pos x="l" y="vc"/>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 ang="f144">
                        <a:pos x="f157" y="f158"/>
                      </a:cxn>
                    </a:cxnLst>
                    <a:rect l="f153" t="f156" r="f154" b="f155"/>
                    <a:pathLst>
                      <a:path w="188" h="214">
                        <a:moveTo>
                          <a:pt x="f8" y="f9"/>
                        </a:moveTo>
                        <a:cubicBezTo>
                          <a:pt x="f10" y="f11"/>
                          <a:pt x="f12" y="f13"/>
                          <a:pt x="f12" y="f13"/>
                        </a:cubicBezTo>
                        <a:cubicBezTo>
                          <a:pt x="f14" y="f15"/>
                          <a:pt x="f14" y="f16"/>
                          <a:pt x="f17" y="f5"/>
                        </a:cubicBezTo>
                        <a:cubicBezTo>
                          <a:pt x="f18" y="f19"/>
                          <a:pt x="f20" y="f21"/>
                          <a:pt x="f22" y="f9"/>
                        </a:cubicBezTo>
                        <a:cubicBezTo>
                          <a:pt x="f23" y="f24"/>
                          <a:pt x="f6" y="f25"/>
                          <a:pt x="f6" y="f25"/>
                        </a:cubicBezTo>
                        <a:cubicBezTo>
                          <a:pt x="f26" y="f27"/>
                          <a:pt x="f6" y="f28"/>
                          <a:pt x="f29" y="f30"/>
                        </a:cubicBezTo>
                        <a:cubicBezTo>
                          <a:pt x="f31" y="f32"/>
                          <a:pt x="f17" y="f33"/>
                          <a:pt x="f17" y="f33"/>
                        </a:cubicBezTo>
                        <a:cubicBezTo>
                          <a:pt x="f34" y="f35"/>
                          <a:pt x="f36" y="f37"/>
                          <a:pt x="f38" y="f39"/>
                        </a:cubicBezTo>
                        <a:cubicBezTo>
                          <a:pt x="f40" y="f41"/>
                          <a:pt x="f42" y="f43"/>
                          <a:pt x="f44" y="f45"/>
                        </a:cubicBezTo>
                        <a:cubicBezTo>
                          <a:pt x="f46" y="f47"/>
                          <a:pt x="f48" y="f46"/>
                          <a:pt x="f49" y="f50"/>
                        </a:cubicBezTo>
                        <a:cubicBezTo>
                          <a:pt x="f51" y="f48"/>
                          <a:pt x="f52" y="f53"/>
                          <a:pt x="f54" y="f55"/>
                        </a:cubicBezTo>
                        <a:cubicBezTo>
                          <a:pt x="f56" y="f57"/>
                          <a:pt x="f56" y="f58"/>
                          <a:pt x="f59" y="f60"/>
                        </a:cubicBezTo>
                        <a:cubicBezTo>
                          <a:pt x="f61" y="f62"/>
                          <a:pt x="f63" y="f40"/>
                          <a:pt x="f63" y="f40"/>
                        </a:cubicBezTo>
                        <a:cubicBezTo>
                          <a:pt x="f64" y="f65"/>
                          <a:pt x="f66" y="f46"/>
                          <a:pt x="f67" y="f43"/>
                        </a:cubicBezTo>
                        <a:cubicBezTo>
                          <a:pt x="f68" y="f47"/>
                          <a:pt x="f69" y="f47"/>
                          <a:pt x="f30" y="f44"/>
                        </a:cubicBezTo>
                        <a:cubicBezTo>
                          <a:pt x="f70" y="f40"/>
                          <a:pt x="f68" y="f71"/>
                          <a:pt x="f33" y="f58"/>
                        </a:cubicBezTo>
                        <a:cubicBezTo>
                          <a:pt x="f72" y="f60"/>
                          <a:pt x="f73" y="f42"/>
                          <a:pt x="f74" y="f12"/>
                        </a:cubicBezTo>
                        <a:cubicBezTo>
                          <a:pt x="f75" y="f38"/>
                          <a:pt x="f76" y="f77"/>
                          <a:pt x="f30" y="f78"/>
                        </a:cubicBezTo>
                        <a:cubicBezTo>
                          <a:pt x="f79" y="f36"/>
                          <a:pt x="f80" y="f36"/>
                          <a:pt x="f81" y="f78"/>
                        </a:cubicBezTo>
                        <a:cubicBezTo>
                          <a:pt x="f82" y="f38"/>
                          <a:pt x="f81" y="f8"/>
                          <a:pt x="f83" y="f84"/>
                        </a:cubicBezTo>
                        <a:cubicBezTo>
                          <a:pt x="f85" y="f40"/>
                          <a:pt x="f86" y="f60"/>
                          <a:pt x="f87" y="f44"/>
                        </a:cubicBezTo>
                        <a:cubicBezTo>
                          <a:pt x="f25" y="f88"/>
                          <a:pt x="f81" y="f62"/>
                          <a:pt x="f81" y="f62"/>
                        </a:cubicBezTo>
                        <a:cubicBezTo>
                          <a:pt x="f89" y="f42"/>
                          <a:pt x="f90" y="f91"/>
                          <a:pt x="f92" y="f78"/>
                        </a:cubicBezTo>
                        <a:cubicBezTo>
                          <a:pt x="f83" y="f22"/>
                          <a:pt x="f83" y="f36"/>
                          <a:pt x="f24" y="f93"/>
                        </a:cubicBezTo>
                        <a:cubicBezTo>
                          <a:pt x="f90" y="f94"/>
                          <a:pt x="f21" y="f95"/>
                          <a:pt x="f21" y="f95"/>
                        </a:cubicBezTo>
                        <a:cubicBezTo>
                          <a:pt x="f96" y="f7"/>
                          <a:pt x="f97" y="f98"/>
                          <a:pt x="f5" y="f7"/>
                        </a:cubicBezTo>
                        <a:cubicBezTo>
                          <a:pt x="f99" y="f100"/>
                          <a:pt x="f96" y="f101"/>
                          <a:pt x="f16" y="f6"/>
                        </a:cubicBezTo>
                        <a:cubicBezTo>
                          <a:pt x="f13" y="f29"/>
                          <a:pt x="f102" y="f36"/>
                          <a:pt x="f5" y="f103"/>
                        </a:cubicBezTo>
                        <a:cubicBezTo>
                          <a:pt x="f102" y="f10"/>
                          <a:pt x="f104" y="f105"/>
                          <a:pt x="f21" y="f106"/>
                        </a:cubicBezTo>
                        <a:cubicBezTo>
                          <a:pt x="f11" y="f65"/>
                          <a:pt x="f107" y="f108"/>
                          <a:pt x="f89" y="f47"/>
                        </a:cubicBezTo>
                        <a:cubicBezTo>
                          <a:pt x="f109" y="f53"/>
                          <a:pt x="f109" y="f110"/>
                          <a:pt x="f80" y="f41"/>
                        </a:cubicBezTo>
                        <a:cubicBezTo>
                          <a:pt x="f111" y="f112"/>
                          <a:pt x="f86" y="f52"/>
                          <a:pt x="f113" y="f114"/>
                        </a:cubicBezTo>
                        <a:cubicBezTo>
                          <a:pt x="f33" y="f115"/>
                          <a:pt x="f116" y="f54"/>
                          <a:pt x="f116" y="f54"/>
                        </a:cubicBezTo>
                        <a:cubicBezTo>
                          <a:pt x="f117" y="f118"/>
                          <a:pt x="f119" y="f116"/>
                          <a:pt x="f51" y="f74"/>
                        </a:cubicBezTo>
                        <a:cubicBezTo>
                          <a:pt x="f120" y="f64"/>
                          <a:pt x="f37" y="f66"/>
                          <a:pt x="f49" y="f121"/>
                        </a:cubicBezTo>
                        <a:cubicBezTo>
                          <a:pt x="f122" y="f73"/>
                          <a:pt x="f122" y="f72"/>
                          <a:pt x="f43" y="f33"/>
                        </a:cubicBezTo>
                        <a:cubicBezTo>
                          <a:pt x="f50" y="f68"/>
                          <a:pt x="f60" y="f69"/>
                          <a:pt x="f40" y="f123"/>
                        </a:cubicBezTo>
                        <a:cubicBezTo>
                          <a:pt x="f124" y="f125"/>
                          <a:pt x="f84" y="f25"/>
                          <a:pt x="f84" y="f25"/>
                        </a:cubicBezTo>
                        <a:cubicBezTo>
                          <a:pt x="f106" y="f126"/>
                          <a:pt x="f62" y="f127"/>
                          <a:pt x="f62" y="f85"/>
                        </a:cubicBezTo>
                        <a:cubicBezTo>
                          <a:pt x="f62" y="f83"/>
                          <a:pt x="f128" y="f129"/>
                          <a:pt x="f106" y="f89"/>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4" name="Freeform 94">
                    <a:extLst>
                      <a:ext uri="{FF2B5EF4-FFF2-40B4-BE49-F238E27FC236}">
                        <a16:creationId xmlns:a16="http://schemas.microsoft.com/office/drawing/2014/main" id="{D39001BC-2247-FE04-FDB3-6BD736E10EE5}"/>
                      </a:ext>
                    </a:extLst>
                  </p:cNvPr>
                  <p:cNvSpPr/>
                  <p:nvPr/>
                </p:nvSpPr>
                <p:spPr>
                  <a:xfrm>
                    <a:off x="7751761" y="323853"/>
                    <a:ext cx="9528" cy="6345"/>
                  </a:xfrm>
                  <a:custGeom>
                    <a:avLst/>
                    <a:gdLst>
                      <a:gd name="f0" fmla="val 10800000"/>
                      <a:gd name="f1" fmla="val 5400000"/>
                      <a:gd name="f2" fmla="val 180"/>
                      <a:gd name="f3" fmla="val w"/>
                      <a:gd name="f4" fmla="val h"/>
                      <a:gd name="f5" fmla="val 0"/>
                      <a:gd name="f6" fmla="val 13"/>
                      <a:gd name="f7" fmla="val 9"/>
                      <a:gd name="f8" fmla="val 6"/>
                      <a:gd name="f9" fmla="val 7"/>
                      <a:gd name="f10" fmla="val 4"/>
                      <a:gd name="f11" fmla="val 5"/>
                      <a:gd name="f12" fmla="+- 0 0 -90"/>
                      <a:gd name="f13" fmla="*/ f3 1 13"/>
                      <a:gd name="f14" fmla="*/ f4 1 13"/>
                      <a:gd name="f15" fmla="val f5"/>
                      <a:gd name="f16" fmla="val f6"/>
                      <a:gd name="f17" fmla="*/ f12 f0 1"/>
                      <a:gd name="f18" fmla="+- f16 0 f15"/>
                      <a:gd name="f19" fmla="*/ f17 1 f2"/>
                      <a:gd name="f20" fmla="*/ f18 1 13"/>
                      <a:gd name="f21" fmla="*/ 0 f18 1"/>
                      <a:gd name="f22" fmla="+- f19 0 f1"/>
                      <a:gd name="f23" fmla="*/ f21 1 13"/>
                      <a:gd name="f24" fmla="*/ 0 1 f20"/>
                      <a:gd name="f25" fmla="*/ f16 1 f20"/>
                      <a:gd name="f26" fmla="*/ f23 1 f20"/>
                      <a:gd name="f27" fmla="*/ f24 f13 1"/>
                      <a:gd name="f28" fmla="*/ f25 f13 1"/>
                      <a:gd name="f29" fmla="*/ f25 f14 1"/>
                      <a:gd name="f30" fmla="*/ f24 f14 1"/>
                      <a:gd name="f31" fmla="*/ f26 f13 1"/>
                      <a:gd name="f32" fmla="*/ f26 f14 1"/>
                    </a:gdLst>
                    <a:ahLst/>
                    <a:cxnLst>
                      <a:cxn ang="3cd4">
                        <a:pos x="hc" y="t"/>
                      </a:cxn>
                      <a:cxn ang="0">
                        <a:pos x="r" y="vc"/>
                      </a:cxn>
                      <a:cxn ang="cd4">
                        <a:pos x="hc" y="b"/>
                      </a:cxn>
                      <a:cxn ang="cd2">
                        <a:pos x="l" y="vc"/>
                      </a:cxn>
                      <a:cxn ang="f22">
                        <a:pos x="f31" y="f32"/>
                      </a:cxn>
                      <a:cxn ang="f22">
                        <a:pos x="f31" y="f32"/>
                      </a:cxn>
                      <a:cxn ang="f22">
                        <a:pos x="f31" y="f32"/>
                      </a:cxn>
                    </a:cxnLst>
                    <a:rect l="f27" t="f30" r="f28" b="f29"/>
                    <a:pathLst>
                      <a:path w="13" h="13">
                        <a:moveTo>
                          <a:pt x="f5" y="f7"/>
                        </a:moveTo>
                        <a:cubicBezTo>
                          <a:pt x="f8" y="f5"/>
                          <a:pt x="f6" y="f9"/>
                          <a:pt x="f10" y="f6"/>
                        </a:cubicBezTo>
                        <a:cubicBezTo>
                          <a:pt x="f5" y="f8"/>
                          <a:pt x="f5" y="f11"/>
                          <a:pt x="f5"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5" name="Freeform 95">
                    <a:extLst>
                      <a:ext uri="{FF2B5EF4-FFF2-40B4-BE49-F238E27FC236}">
                        <a16:creationId xmlns:a16="http://schemas.microsoft.com/office/drawing/2014/main" id="{8721FCF7-C4E2-95C7-D936-8689C1FC2ADF}"/>
                      </a:ext>
                    </a:extLst>
                  </p:cNvPr>
                  <p:cNvSpPr/>
                  <p:nvPr/>
                </p:nvSpPr>
                <p:spPr>
                  <a:xfrm>
                    <a:off x="7040559" y="401641"/>
                    <a:ext cx="550861" cy="300042"/>
                  </a:xfrm>
                  <a:custGeom>
                    <a:avLst/>
                    <a:gdLst>
                      <a:gd name="f0" fmla="val 10800000"/>
                      <a:gd name="f1" fmla="val 5400000"/>
                      <a:gd name="f2" fmla="val 360"/>
                      <a:gd name="f3" fmla="val 180"/>
                      <a:gd name="f4" fmla="val w"/>
                      <a:gd name="f5" fmla="val h"/>
                      <a:gd name="f6" fmla="val 0"/>
                      <a:gd name="f7" fmla="val 812"/>
                      <a:gd name="f8" fmla="val 564"/>
                      <a:gd name="f9" fmla="val 798"/>
                      <a:gd name="f10" fmla="val 6"/>
                      <a:gd name="f11" fmla="val 801"/>
                      <a:gd name="f12" fmla="val 15"/>
                      <a:gd name="f13" fmla="val 809"/>
                      <a:gd name="f14" fmla="val 16"/>
                      <a:gd name="f15" fmla="val 26"/>
                      <a:gd name="f16" fmla="val 36"/>
                      <a:gd name="f17" fmla="val 41"/>
                      <a:gd name="f18" fmla="val 796"/>
                      <a:gd name="f19" fmla="val 50"/>
                      <a:gd name="f20" fmla="val 791"/>
                      <a:gd name="f21" fmla="val 61"/>
                      <a:gd name="f22" fmla="val 788"/>
                      <a:gd name="f23" fmla="val 71"/>
                      <a:gd name="f24" fmla="val 778"/>
                      <a:gd name="f25" fmla="val 78"/>
                      <a:gd name="f26" fmla="val 773"/>
                      <a:gd name="f27" fmla="val 85"/>
                      <a:gd name="f28" fmla="val 771"/>
                      <a:gd name="f29" fmla="val 88"/>
                      <a:gd name="f30" fmla="val 774"/>
                      <a:gd name="f31" fmla="val 96"/>
                      <a:gd name="f32" fmla="val 767"/>
                      <a:gd name="f33" fmla="val 107"/>
                      <a:gd name="f34" fmla="val 758"/>
                      <a:gd name="f35" fmla="val 114"/>
                      <a:gd name="f36" fmla="val 748"/>
                      <a:gd name="f37" fmla="val 122"/>
                      <a:gd name="f38" fmla="val 744"/>
                      <a:gd name="f39" fmla="val 125"/>
                      <a:gd name="f40" fmla="val 736"/>
                      <a:gd name="f41" fmla="val 130"/>
                      <a:gd name="f42" fmla="val 740"/>
                      <a:gd name="f43" fmla="val 141"/>
                      <a:gd name="f44" fmla="val 731"/>
                      <a:gd name="f45" fmla="val 140"/>
                      <a:gd name="f46" fmla="val 722"/>
                      <a:gd name="f47" fmla="val 142"/>
                      <a:gd name="f48" fmla="val 716"/>
                      <a:gd name="f49" fmla="val 148"/>
                      <a:gd name="f50" fmla="val 712"/>
                      <a:gd name="f51" fmla="val 151"/>
                      <a:gd name="f52" fmla="val 704"/>
                      <a:gd name="f53" fmla="val 154"/>
                      <a:gd name="f54" fmla="val 686"/>
                      <a:gd name="f55" fmla="val 150"/>
                      <a:gd name="f56" fmla="val 650"/>
                      <a:gd name="f57" fmla="val 169"/>
                      <a:gd name="f58" fmla="val 634"/>
                      <a:gd name="f59" fmla="val 636"/>
                      <a:gd name="f60" fmla="val 189"/>
                      <a:gd name="f61" fmla="val 631"/>
                      <a:gd name="f62" fmla="val 193"/>
                      <a:gd name="f63" fmla="val 640"/>
                      <a:gd name="f64" fmla="val 196"/>
                      <a:gd name="f65" fmla="val 643"/>
                      <a:gd name="f66" fmla="val 205"/>
                      <a:gd name="f67" fmla="val 207"/>
                      <a:gd name="f68" fmla="val 632"/>
                      <a:gd name="f69" fmla="val 210"/>
                      <a:gd name="f70" fmla="val 626"/>
                      <a:gd name="f71" fmla="val 219"/>
                      <a:gd name="f72" fmla="val 623"/>
                      <a:gd name="f73" fmla="val 226"/>
                      <a:gd name="f74" fmla="val 614"/>
                      <a:gd name="f75" fmla="val 232"/>
                      <a:gd name="f76" fmla="val 611"/>
                      <a:gd name="f77" fmla="val 231"/>
                      <a:gd name="f78" fmla="val 606"/>
                      <a:gd name="f79" fmla="val 233"/>
                      <a:gd name="f80" fmla="val 604"/>
                      <a:gd name="f81" fmla="val 230"/>
                      <a:gd name="f82" fmla="val 599"/>
                      <a:gd name="f83" fmla="val 220"/>
                      <a:gd name="f84" fmla="val 610"/>
                      <a:gd name="f85" fmla="val 199"/>
                      <a:gd name="f86" fmla="val 620"/>
                      <a:gd name="f87" fmla="val 187"/>
                      <a:gd name="f88" fmla="val 617"/>
                      <a:gd name="f89" fmla="val 178"/>
                      <a:gd name="f90" fmla="val 164"/>
                      <a:gd name="f91" fmla="val 609"/>
                      <a:gd name="f92" fmla="val 168"/>
                      <a:gd name="f93" fmla="val 598"/>
                      <a:gd name="f94" fmla="val 172"/>
                      <a:gd name="f95" fmla="val 592"/>
                      <a:gd name="f96" fmla="val 585"/>
                      <a:gd name="f97" fmla="val 185"/>
                      <a:gd name="f98" fmla="val 576"/>
                      <a:gd name="f99" fmla="val 188"/>
                      <a:gd name="f100" fmla="val 572"/>
                      <a:gd name="f101" fmla="val 194"/>
                      <a:gd name="f102" fmla="val 568"/>
                      <a:gd name="f103" fmla="val 200"/>
                      <a:gd name="f104" fmla="val 206"/>
                      <a:gd name="f105" fmla="val 561"/>
                      <a:gd name="f106" fmla="val 556"/>
                      <a:gd name="f107" fmla="val 218"/>
                      <a:gd name="f108" fmla="val 558"/>
                      <a:gd name="f109" fmla="val 234"/>
                      <a:gd name="f110" fmla="val 559"/>
                      <a:gd name="f111" fmla="val 243"/>
                      <a:gd name="f112" fmla="val 252"/>
                      <a:gd name="f113" fmla="val 579"/>
                      <a:gd name="f114" fmla="val 262"/>
                      <a:gd name="f115" fmla="val 586"/>
                      <a:gd name="f116" fmla="val 273"/>
                      <a:gd name="f117" fmla="val 596"/>
                      <a:gd name="f118" fmla="val 280"/>
                      <a:gd name="f119" fmla="val 286"/>
                      <a:gd name="f120" fmla="val 602"/>
                      <a:gd name="f121" fmla="val 298"/>
                      <a:gd name="f122" fmla="val 601"/>
                      <a:gd name="f123" fmla="val 308"/>
                      <a:gd name="f124" fmla="val 361"/>
                      <a:gd name="f125" fmla="val 594"/>
                      <a:gd name="f126" fmla="val 368"/>
                      <a:gd name="f127" fmla="val 590"/>
                      <a:gd name="f128" fmla="val 374"/>
                      <a:gd name="f129" fmla="val 378"/>
                      <a:gd name="f130" fmla="val 570"/>
                      <a:gd name="f131" fmla="val 382"/>
                      <a:gd name="f132" fmla="val 563"/>
                      <a:gd name="f133" fmla="val 393"/>
                      <a:gd name="f134" fmla="val 550"/>
                      <a:gd name="f135" fmla="val 396"/>
                      <a:gd name="f136" fmla="val 542"/>
                      <a:gd name="f137" fmla="val 406"/>
                      <a:gd name="f138" fmla="val 536"/>
                      <a:gd name="f139" fmla="val 413"/>
                      <a:gd name="f140" fmla="val 539"/>
                      <a:gd name="f141" fmla="val 417"/>
                      <a:gd name="f142" fmla="val 530"/>
                      <a:gd name="f143" fmla="val 420"/>
                      <a:gd name="f144" fmla="val 526"/>
                      <a:gd name="f145" fmla="val 408"/>
                      <a:gd name="f146" fmla="val 538"/>
                      <a:gd name="f147" fmla="val 391"/>
                      <a:gd name="f148" fmla="val 522"/>
                      <a:gd name="f149" fmla="val 386"/>
                      <a:gd name="f150" fmla="val 516"/>
                      <a:gd name="f151" fmla="val 377"/>
                      <a:gd name="f152" fmla="val 510"/>
                      <a:gd name="f153" fmla="val 364"/>
                      <a:gd name="f154" fmla="val 502"/>
                      <a:gd name="f155" fmla="val 356"/>
                      <a:gd name="f156" fmla="val 497"/>
                      <a:gd name="f157" fmla="val 341"/>
                      <a:gd name="f158" fmla="val 505"/>
                      <a:gd name="f159" fmla="val 482"/>
                      <a:gd name="f160" fmla="val 348"/>
                      <a:gd name="f161" fmla="val 478"/>
                      <a:gd name="f162" fmla="val 346"/>
                      <a:gd name="f163" fmla="val 339"/>
                      <a:gd name="f164" fmla="val 474"/>
                      <a:gd name="f165" fmla="val 336"/>
                      <a:gd name="f166" fmla="val 470"/>
                      <a:gd name="f167" fmla="val 323"/>
                      <a:gd name="f168" fmla="val 466"/>
                      <a:gd name="f169" fmla="val 342"/>
                      <a:gd name="f170" fmla="val 462"/>
                      <a:gd name="f171" fmla="val 460"/>
                      <a:gd name="f172" fmla="val 358"/>
                      <a:gd name="f173" fmla="val 456"/>
                      <a:gd name="f174" fmla="val 363"/>
                      <a:gd name="f175" fmla="val 454"/>
                      <a:gd name="f176" fmla="val 457"/>
                      <a:gd name="f177" fmla="val 383"/>
                      <a:gd name="f178" fmla="val 455"/>
                      <a:gd name="f179" fmla="val 387"/>
                      <a:gd name="f180" fmla="val 450"/>
                      <a:gd name="f181" fmla="val 394"/>
                      <a:gd name="f182" fmla="val 399"/>
                      <a:gd name="f183" fmla="val 464"/>
                      <a:gd name="f184" fmla="val 411"/>
                      <a:gd name="f185" fmla="val 418"/>
                      <a:gd name="f186" fmla="val 443"/>
                      <a:gd name="f187" fmla="val 472"/>
                      <a:gd name="f188" fmla="val 458"/>
                      <a:gd name="f189" fmla="val 500"/>
                      <a:gd name="f190" fmla="val 507"/>
                      <a:gd name="f191" fmla="val 469"/>
                      <a:gd name="f192" fmla="val 480"/>
                      <a:gd name="f193" fmla="val 511"/>
                      <a:gd name="f194" fmla="val 494"/>
                      <a:gd name="f195" fmla="val 513"/>
                      <a:gd name="f196" fmla="val 509"/>
                      <a:gd name="f197" fmla="val 524"/>
                      <a:gd name="f198" fmla="val 512"/>
                      <a:gd name="f199" fmla="val 537"/>
                      <a:gd name="f200" fmla="val 541"/>
                      <a:gd name="f201" fmla="val 548"/>
                      <a:gd name="f202" fmla="val 523"/>
                      <a:gd name="f203" fmla="val 552"/>
                      <a:gd name="f204" fmla="val 525"/>
                      <a:gd name="f205" fmla="val 560"/>
                      <a:gd name="f206" fmla="val 527"/>
                      <a:gd name="f207" fmla="val 514"/>
                      <a:gd name="f208" fmla="val 501"/>
                      <a:gd name="f209" fmla="val 551"/>
                      <a:gd name="f210" fmla="val 492"/>
                      <a:gd name="f211" fmla="val 544"/>
                      <a:gd name="f212" fmla="val 488"/>
                      <a:gd name="f213" fmla="val 471"/>
                      <a:gd name="f214" fmla="val 529"/>
                      <a:gd name="f215" fmla="val 518"/>
                      <a:gd name="f216" fmla="val 467"/>
                      <a:gd name="f217" fmla="val 491"/>
                      <a:gd name="f218" fmla="val 461"/>
                      <a:gd name="f219" fmla="val 446"/>
                      <a:gd name="f220" fmla="val 436"/>
                      <a:gd name="f221" fmla="val 430"/>
                      <a:gd name="f222" fmla="val 428"/>
                      <a:gd name="f223" fmla="val 433"/>
                      <a:gd name="f224" fmla="val 425"/>
                      <a:gd name="f225" fmla="val 422"/>
                      <a:gd name="f226" fmla="val 424"/>
                      <a:gd name="f227" fmla="val 427"/>
                      <a:gd name="f228" fmla="val 404"/>
                      <a:gd name="f229" fmla="val 432"/>
                      <a:gd name="f230" fmla="val 438"/>
                      <a:gd name="f231" fmla="val 343"/>
                      <a:gd name="f232" fmla="val 431"/>
                      <a:gd name="f233" fmla="val 330"/>
                      <a:gd name="f234" fmla="val 426"/>
                      <a:gd name="f235" fmla="val 310"/>
                      <a:gd name="f236" fmla="val 429"/>
                      <a:gd name="f237" fmla="val 302"/>
                      <a:gd name="f238" fmla="val 300"/>
                      <a:gd name="f239" fmla="val 292"/>
                      <a:gd name="f240" fmla="val 282"/>
                      <a:gd name="f241" fmla="val 277"/>
                      <a:gd name="f242" fmla="val 268"/>
                      <a:gd name="f243" fmla="val 269"/>
                      <a:gd name="f244" fmla="val 416"/>
                      <a:gd name="f245" fmla="val 270"/>
                      <a:gd name="f246" fmla="val 414"/>
                      <a:gd name="f247" fmla="val 272"/>
                      <a:gd name="f248" fmla="val 275"/>
                      <a:gd name="f249" fmla="val 412"/>
                      <a:gd name="f250" fmla="val 276"/>
                      <a:gd name="f251" fmla="val 278"/>
                      <a:gd name="f252" fmla="val 400"/>
                      <a:gd name="f253" fmla="val 274"/>
                      <a:gd name="f254" fmla="val 389"/>
                      <a:gd name="f255" fmla="val 266"/>
                      <a:gd name="f256" fmla="val 251"/>
                      <a:gd name="f257" fmla="val 379"/>
                      <a:gd name="f258" fmla="val 357"/>
                      <a:gd name="f259" fmla="val 186"/>
                      <a:gd name="f260" fmla="val 182"/>
                      <a:gd name="f261" fmla="val 170"/>
                      <a:gd name="f262" fmla="val 160"/>
                      <a:gd name="f263" fmla="val 147"/>
                      <a:gd name="f264" fmla="val 144"/>
                      <a:gd name="f265" fmla="val 338"/>
                      <a:gd name="f266" fmla="val 166"/>
                      <a:gd name="f267" fmla="val 296"/>
                      <a:gd name="f268" fmla="val 162"/>
                      <a:gd name="f269" fmla="val 297"/>
                      <a:gd name="f270" fmla="val 288"/>
                      <a:gd name="f271" fmla="val 284"/>
                      <a:gd name="f272" fmla="val 191"/>
                      <a:gd name="f273" fmla="val 264"/>
                      <a:gd name="f274" fmla="val 242"/>
                      <a:gd name="f275" fmla="val 239"/>
                      <a:gd name="f276" fmla="val 215"/>
                      <a:gd name="f277" fmla="val 247"/>
                      <a:gd name="f278" fmla="val 256"/>
                      <a:gd name="f279" fmla="val 202"/>
                      <a:gd name="f280" fmla="val 260"/>
                      <a:gd name="f281" fmla="val 265"/>
                      <a:gd name="f282" fmla="val 192"/>
                      <a:gd name="f283" fmla="val 190"/>
                      <a:gd name="f284" fmla="val 271"/>
                      <a:gd name="f285" fmla="val 184"/>
                      <a:gd name="f286" fmla="val 167"/>
                      <a:gd name="f287" fmla="val 165"/>
                      <a:gd name="f288" fmla="val 314"/>
                      <a:gd name="f289" fmla="val 328"/>
                      <a:gd name="f290" fmla="val 158"/>
                      <a:gd name="f291" fmla="val 335"/>
                      <a:gd name="f292" fmla="val 156"/>
                      <a:gd name="f293" fmla="val 153"/>
                      <a:gd name="f294" fmla="val 350"/>
                      <a:gd name="f295" fmla="val 152"/>
                      <a:gd name="f296" fmla="val 354"/>
                      <a:gd name="f297" fmla="val 359"/>
                      <a:gd name="f298" fmla="val 384"/>
                      <a:gd name="f299" fmla="val 146"/>
                      <a:gd name="f300" fmla="val 392"/>
                      <a:gd name="f301" fmla="val 397"/>
                      <a:gd name="f302" fmla="val 128"/>
                      <a:gd name="f303" fmla="val 421"/>
                      <a:gd name="f304" fmla="val 100"/>
                      <a:gd name="f305" fmla="val 419"/>
                      <a:gd name="f306" fmla="val 97"/>
                      <a:gd name="f307" fmla="val 405"/>
                      <a:gd name="f308" fmla="val 94"/>
                      <a:gd name="f309" fmla="val 86"/>
                      <a:gd name="f310" fmla="val 362"/>
                      <a:gd name="f311" fmla="val 82"/>
                      <a:gd name="f312" fmla="val 332"/>
                      <a:gd name="f313" fmla="val 72"/>
                      <a:gd name="f314" fmla="val 281"/>
                      <a:gd name="f315" fmla="val 70"/>
                      <a:gd name="f316" fmla="val 66"/>
                      <a:gd name="f317" fmla="val 258"/>
                      <a:gd name="f318" fmla="val 68"/>
                      <a:gd name="f319" fmla="val 64"/>
                      <a:gd name="f320" fmla="val 208"/>
                      <a:gd name="f321" fmla="val 173"/>
                      <a:gd name="f322" fmla="val 139"/>
                      <a:gd name="f323" fmla="val 60"/>
                      <a:gd name="f324" fmla="val 56"/>
                      <a:gd name="f325" fmla="val 53"/>
                      <a:gd name="f326" fmla="val 175"/>
                      <a:gd name="f327" fmla="val 44"/>
                      <a:gd name="f328" fmla="val 35"/>
                      <a:gd name="f329" fmla="val 177"/>
                      <a:gd name="f330" fmla="val 28"/>
                      <a:gd name="f331" fmla="val 24"/>
                      <a:gd name="f332" fmla="val 23"/>
                      <a:gd name="f333" fmla="val 20"/>
                      <a:gd name="f334" fmla="val 30"/>
                      <a:gd name="f335" fmla="val 143"/>
                      <a:gd name="f336" fmla="val 38"/>
                      <a:gd name="f337" fmla="val 138"/>
                      <a:gd name="f338" fmla="val 31"/>
                      <a:gd name="f339" fmla="val 133"/>
                      <a:gd name="f340" fmla="val 135"/>
                      <a:gd name="f341" fmla="val 132"/>
                      <a:gd name="f342" fmla="val 18"/>
                      <a:gd name="f343" fmla="val 124"/>
                      <a:gd name="f344" fmla="val 11"/>
                      <a:gd name="f345" fmla="val 9"/>
                      <a:gd name="f346" fmla="val 101"/>
                      <a:gd name="f347" fmla="val 92"/>
                      <a:gd name="f348" fmla="val 76"/>
                      <a:gd name="f349" fmla="+- 0 0 -90"/>
                      <a:gd name="f350" fmla="*/ f4 1 812"/>
                      <a:gd name="f351" fmla="*/ f5 1 564"/>
                      <a:gd name="f352" fmla="val f6"/>
                      <a:gd name="f353" fmla="val f7"/>
                      <a:gd name="f354" fmla="val f8"/>
                      <a:gd name="f355" fmla="*/ f349 f0 1"/>
                      <a:gd name="f356" fmla="+- f354 0 f352"/>
                      <a:gd name="f357" fmla="+- f353 0 f352"/>
                      <a:gd name="f358" fmla="*/ f355 1 f3"/>
                      <a:gd name="f359" fmla="*/ f357 1 812"/>
                      <a:gd name="f360" fmla="*/ f356 1 564"/>
                      <a:gd name="f361" fmla="*/ 0 f357 1"/>
                      <a:gd name="f362" fmla="*/ 0 f356 1"/>
                      <a:gd name="f363" fmla="+- f358 0 f1"/>
                      <a:gd name="f364" fmla="*/ f361 1 812"/>
                      <a:gd name="f365" fmla="*/ f362 1 564"/>
                      <a:gd name="f366" fmla="*/ 0 1 f359"/>
                      <a:gd name="f367" fmla="*/ f353 1 f359"/>
                      <a:gd name="f368" fmla="*/ 0 1 f360"/>
                      <a:gd name="f369" fmla="*/ f354 1 f360"/>
                      <a:gd name="f370" fmla="*/ f364 1 f359"/>
                      <a:gd name="f371" fmla="*/ f365 1 f360"/>
                      <a:gd name="f372" fmla="*/ f366 f350 1"/>
                      <a:gd name="f373" fmla="*/ f367 f350 1"/>
                      <a:gd name="f374" fmla="*/ f369 f351 1"/>
                      <a:gd name="f375" fmla="*/ f368 f351 1"/>
                      <a:gd name="f376" fmla="*/ f370 f350 1"/>
                      <a:gd name="f377" fmla="*/ f371 f351 1"/>
                    </a:gdLst>
                    <a:ahLst/>
                    <a:cxnLst>
                      <a:cxn ang="3cd4">
                        <a:pos x="hc" y="t"/>
                      </a:cxn>
                      <a:cxn ang="0">
                        <a:pos x="r" y="vc"/>
                      </a:cxn>
                      <a:cxn ang="cd4">
                        <a:pos x="hc" y="b"/>
                      </a:cxn>
                      <a:cxn ang="cd2">
                        <a:pos x="l" y="vc"/>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 ang="f363">
                        <a:pos x="f376" y="f377"/>
                      </a:cxn>
                    </a:cxnLst>
                    <a:rect l="f372" t="f375" r="f373" b="f374"/>
                    <a:pathLst>
                      <a:path w="812" h="564">
                        <a:moveTo>
                          <a:pt x="f9" y="f10"/>
                        </a:moveTo>
                        <a:cubicBezTo>
                          <a:pt x="f11" y="f12"/>
                          <a:pt x="f13" y="f14"/>
                          <a:pt x="f7" y="f15"/>
                        </a:cubicBezTo>
                        <a:cubicBezTo>
                          <a:pt x="f13" y="f16"/>
                          <a:pt x="f11" y="f17"/>
                          <a:pt x="f18" y="f19"/>
                        </a:cubicBezTo>
                        <a:cubicBezTo>
                          <a:pt x="f20" y="f21"/>
                          <a:pt x="f22" y="f23"/>
                          <a:pt x="f24" y="f25"/>
                        </a:cubicBezTo>
                        <a:cubicBezTo>
                          <a:pt x="f26" y="f27"/>
                          <a:pt x="f28" y="f29"/>
                          <a:pt x="f30" y="f31"/>
                        </a:cubicBezTo>
                        <a:cubicBezTo>
                          <a:pt x="f32" y="f33"/>
                          <a:pt x="f34" y="f35"/>
                          <a:pt x="f36" y="f37"/>
                        </a:cubicBezTo>
                        <a:cubicBezTo>
                          <a:pt x="f38" y="f39"/>
                          <a:pt x="f40" y="f41"/>
                          <a:pt x="f40" y="f41"/>
                        </a:cubicBezTo>
                        <a:cubicBezTo>
                          <a:pt x="f42" y="f43"/>
                          <a:pt x="f44" y="f45"/>
                          <a:pt x="f46" y="f47"/>
                        </a:cubicBezTo>
                        <a:cubicBezTo>
                          <a:pt x="f48" y="f49"/>
                          <a:pt x="f50" y="f51"/>
                          <a:pt x="f52" y="f53"/>
                        </a:cubicBezTo>
                        <a:cubicBezTo>
                          <a:pt x="f54" y="f55"/>
                          <a:pt x="f56" y="f57"/>
                          <a:pt x="f58" y="f3"/>
                        </a:cubicBezTo>
                        <a:cubicBezTo>
                          <a:pt x="f59" y="f60"/>
                          <a:pt x="f61" y="f62"/>
                          <a:pt x="f63" y="f64"/>
                        </a:cubicBezTo>
                        <a:cubicBezTo>
                          <a:pt x="f65" y="f66"/>
                          <a:pt x="f63" y="f67"/>
                          <a:pt x="f68" y="f69"/>
                        </a:cubicBezTo>
                        <a:cubicBezTo>
                          <a:pt x="f70" y="f71"/>
                          <a:pt x="f72" y="f73"/>
                          <a:pt x="f74" y="f75"/>
                        </a:cubicBezTo>
                        <a:cubicBezTo>
                          <a:pt x="f76" y="f77"/>
                          <a:pt x="f78" y="f79"/>
                          <a:pt x="f80" y="f81"/>
                        </a:cubicBezTo>
                        <a:cubicBezTo>
                          <a:pt x="f82" y="f83"/>
                          <a:pt x="f84" y="f85"/>
                          <a:pt x="f86" y="f64"/>
                        </a:cubicBezTo>
                        <a:cubicBezTo>
                          <a:pt x="f72" y="f87"/>
                          <a:pt x="f88" y="f87"/>
                          <a:pt x="f86" y="f89"/>
                        </a:cubicBezTo>
                        <a:cubicBezTo>
                          <a:pt x="f88" y="f90"/>
                          <a:pt x="f91" y="f92"/>
                          <a:pt x="f93" y="f94"/>
                        </a:cubicBezTo>
                        <a:cubicBezTo>
                          <a:pt x="f95" y="f3"/>
                          <a:pt x="f96" y="f97"/>
                          <a:pt x="f98" y="f99"/>
                        </a:cubicBezTo>
                        <a:cubicBezTo>
                          <a:pt x="f100" y="f101"/>
                          <a:pt x="f102" y="f103"/>
                          <a:pt x="f8" y="f104"/>
                        </a:cubicBezTo>
                        <a:cubicBezTo>
                          <a:pt x="f105" y="f69"/>
                          <a:pt x="f106" y="f107"/>
                          <a:pt x="f106" y="f107"/>
                        </a:cubicBezTo>
                        <a:cubicBezTo>
                          <a:pt x="f108" y="f109"/>
                          <a:pt x="f110" y="f111"/>
                          <a:pt x="f100" y="f112"/>
                        </a:cubicBezTo>
                        <a:cubicBezTo>
                          <a:pt x="f113" y="f114"/>
                          <a:pt x="f115" y="f116"/>
                          <a:pt x="f117" y="f118"/>
                        </a:cubicBezTo>
                        <a:cubicBezTo>
                          <a:pt x="f93" y="f119"/>
                          <a:pt x="f120" y="f121"/>
                          <a:pt x="f120" y="f121"/>
                        </a:cubicBezTo>
                        <a:cubicBezTo>
                          <a:pt x="f122" y="f123"/>
                          <a:pt x="f82" y="f124"/>
                          <a:pt x="f125" y="f126"/>
                        </a:cubicBezTo>
                        <a:cubicBezTo>
                          <a:pt x="f127" y="f128"/>
                          <a:pt x="f98" y="f129"/>
                          <a:pt x="f130" y="f131"/>
                        </a:cubicBezTo>
                        <a:cubicBezTo>
                          <a:pt x="f132" y="f133"/>
                          <a:pt x="f134" y="f135"/>
                          <a:pt x="f136" y="f137"/>
                        </a:cubicBezTo>
                        <a:cubicBezTo>
                          <a:pt x="f138" y="f139"/>
                          <a:pt x="f140" y="f141"/>
                          <a:pt x="f142" y="f143"/>
                        </a:cubicBezTo>
                        <a:cubicBezTo>
                          <a:pt x="f144" y="f145"/>
                          <a:pt x="f146" y="f147"/>
                          <a:pt x="f148" y="f149"/>
                        </a:cubicBezTo>
                        <a:cubicBezTo>
                          <a:pt x="f150" y="f151"/>
                          <a:pt x="f152" y="f153"/>
                          <a:pt x="f154" y="f155"/>
                        </a:cubicBezTo>
                        <a:cubicBezTo>
                          <a:pt x="f156" y="f157"/>
                          <a:pt x="f158" y="f2"/>
                          <a:pt x="f159" y="f160"/>
                        </a:cubicBezTo>
                        <a:cubicBezTo>
                          <a:pt x="f161" y="f162"/>
                          <a:pt x="f161" y="f163"/>
                          <a:pt x="f164" y="f165"/>
                        </a:cubicBezTo>
                        <a:cubicBezTo>
                          <a:pt x="f166" y="f167"/>
                          <a:pt x="f168" y="f169"/>
                          <a:pt x="f170" y="f160"/>
                        </a:cubicBezTo>
                        <a:cubicBezTo>
                          <a:pt x="f171" y="f172"/>
                          <a:pt x="f173" y="f174"/>
                          <a:pt x="f175" y="f128"/>
                        </a:cubicBezTo>
                        <a:cubicBezTo>
                          <a:pt x="f176" y="f177"/>
                          <a:pt x="f178" y="f179"/>
                          <a:pt x="f180" y="f181"/>
                        </a:cubicBezTo>
                        <a:cubicBezTo>
                          <a:pt x="f175" y="f182"/>
                          <a:pt x="f183" y="f184"/>
                          <a:pt x="f168" y="f185"/>
                        </a:cubicBezTo>
                        <a:cubicBezTo>
                          <a:pt x="f164" y="f186"/>
                          <a:pt x="f187" y="f188"/>
                          <a:pt x="f189" y="f183"/>
                        </a:cubicBezTo>
                        <a:cubicBezTo>
                          <a:pt x="f190" y="f191"/>
                          <a:pt x="f152" y="f164"/>
                          <a:pt x="f150" y="f192"/>
                        </a:cubicBezTo>
                        <a:cubicBezTo>
                          <a:pt x="f193" y="f194"/>
                          <a:pt x="f195" y="f196"/>
                          <a:pt x="f152" y="f197"/>
                        </a:cubicBezTo>
                        <a:cubicBezTo>
                          <a:pt x="f198" y="f199"/>
                          <a:pt x="f193" y="f200"/>
                          <a:pt x="f148" y="f201"/>
                        </a:cubicBezTo>
                        <a:cubicBezTo>
                          <a:pt x="f202" y="f203"/>
                          <a:pt x="f204" y="f106"/>
                          <a:pt x="f144" y="f205"/>
                        </a:cubicBezTo>
                        <a:cubicBezTo>
                          <a:pt x="f206" y="f8"/>
                          <a:pt x="f207" y="f106"/>
                          <a:pt x="f207" y="f106"/>
                        </a:cubicBezTo>
                        <a:cubicBezTo>
                          <a:pt x="f154" y="f8"/>
                          <a:pt x="f208" y="f209"/>
                          <a:pt x="f210" y="f211"/>
                        </a:cubicBezTo>
                        <a:cubicBezTo>
                          <a:pt x="f212" y="f200"/>
                          <a:pt x="f192" y="f138"/>
                          <a:pt x="f192" y="f138"/>
                        </a:cubicBezTo>
                        <a:cubicBezTo>
                          <a:pt x="f213" y="f148"/>
                          <a:pt x="f164" y="f214"/>
                          <a:pt x="f166" y="f215"/>
                        </a:cubicBezTo>
                        <a:cubicBezTo>
                          <a:pt x="f216" y="f217"/>
                          <a:pt x="f218" y="f219"/>
                          <a:pt x="f220" y="f221"/>
                        </a:cubicBezTo>
                        <a:cubicBezTo>
                          <a:pt x="f222" y="f223"/>
                          <a:pt x="f224" y="f223"/>
                          <a:pt x="f225" y="f226"/>
                        </a:cubicBezTo>
                        <a:cubicBezTo>
                          <a:pt x="f227" y="f228"/>
                          <a:pt x="f229" y="f177"/>
                          <a:pt x="f230" y="f153"/>
                        </a:cubicBezTo>
                        <a:cubicBezTo>
                          <a:pt x="f220" y="f231"/>
                          <a:pt x="f232" y="f233"/>
                          <a:pt x="f234" y="f235"/>
                        </a:cubicBezTo>
                        <a:cubicBezTo>
                          <a:pt x="f236" y="f237"/>
                          <a:pt x="f224" y="f238"/>
                          <a:pt x="f225" y="f239"/>
                        </a:cubicBezTo>
                        <a:cubicBezTo>
                          <a:pt x="f226" y="f240"/>
                          <a:pt x="f222" y="f241"/>
                          <a:pt x="f225" y="f242"/>
                        </a:cubicBezTo>
                        <a:cubicBezTo>
                          <a:pt x="f143" y="f243"/>
                          <a:pt x="f185" y="f243"/>
                          <a:pt x="f244" y="f245"/>
                        </a:cubicBezTo>
                        <a:cubicBezTo>
                          <a:pt x="f246" y="f247"/>
                          <a:pt x="f246" y="f248"/>
                          <a:pt x="f249" y="f250"/>
                        </a:cubicBezTo>
                        <a:cubicBezTo>
                          <a:pt x="f145" y="f251"/>
                          <a:pt x="f252" y="f118"/>
                          <a:pt x="f252" y="f118"/>
                        </a:cubicBezTo>
                        <a:cubicBezTo>
                          <a:pt x="f181" y="f253"/>
                          <a:pt x="f254" y="f253"/>
                          <a:pt x="f149" y="f255"/>
                        </a:cubicBezTo>
                        <a:cubicBezTo>
                          <a:pt x="f147" y="f256"/>
                          <a:pt x="f257" y="f104"/>
                          <a:pt x="f153" y="f64"/>
                        </a:cubicBezTo>
                        <a:cubicBezTo>
                          <a:pt x="f258" y="f259"/>
                          <a:pt x="f172" y="f260"/>
                          <a:pt x="f2" y="f261"/>
                        </a:cubicBezTo>
                        <a:cubicBezTo>
                          <a:pt x="f172" y="f262"/>
                          <a:pt x="f155" y="f263"/>
                          <a:pt x="f162" y="f264"/>
                        </a:cubicBezTo>
                        <a:cubicBezTo>
                          <a:pt x="f231" y="f53"/>
                          <a:pt x="f265" y="f262"/>
                          <a:pt x="f233" y="f266"/>
                        </a:cubicBezTo>
                        <a:cubicBezTo>
                          <a:pt x="f167" y="f90"/>
                          <a:pt x="f123" y="f262"/>
                          <a:pt x="f123" y="f262"/>
                        </a:cubicBezTo>
                        <a:cubicBezTo>
                          <a:pt x="f267" y="f268"/>
                          <a:pt x="f269" y="f266"/>
                          <a:pt x="f270" y="f94"/>
                        </a:cubicBezTo>
                        <a:cubicBezTo>
                          <a:pt x="f271" y="f97"/>
                          <a:pt x="f240" y="f272"/>
                          <a:pt x="f242" y="f64"/>
                        </a:cubicBezTo>
                        <a:cubicBezTo>
                          <a:pt x="f273" y="f103"/>
                          <a:pt x="f111" y="f77"/>
                          <a:pt x="f274" y="f75"/>
                        </a:cubicBezTo>
                        <a:cubicBezTo>
                          <a:pt x="f77" y="f275"/>
                          <a:pt x="f276" y="f277"/>
                          <a:pt x="f104" y="f278"/>
                        </a:cubicBezTo>
                        <a:cubicBezTo>
                          <a:pt x="f279" y="f280"/>
                          <a:pt x="f103" y="f281"/>
                          <a:pt x="f64" y="f242"/>
                        </a:cubicBezTo>
                        <a:cubicBezTo>
                          <a:pt x="f101" y="f243"/>
                          <a:pt x="f282" y="f243"/>
                          <a:pt x="f283" y="f245"/>
                        </a:cubicBezTo>
                        <a:cubicBezTo>
                          <a:pt x="f99" y="f284"/>
                          <a:pt x="f259" y="f247"/>
                          <a:pt x="f285" y="f253"/>
                        </a:cubicBezTo>
                        <a:cubicBezTo>
                          <a:pt x="f3" y="f251"/>
                          <a:pt x="f94" y="f119"/>
                          <a:pt x="f94" y="f119"/>
                        </a:cubicBezTo>
                        <a:cubicBezTo>
                          <a:pt x="f286" y="f238"/>
                          <a:pt x="f287" y="f288"/>
                          <a:pt x="f262" y="f289"/>
                        </a:cubicBezTo>
                        <a:cubicBezTo>
                          <a:pt x="f290" y="f291"/>
                          <a:pt x="f292" y="f157"/>
                          <a:pt x="f53" y="f160"/>
                        </a:cubicBezTo>
                        <a:cubicBezTo>
                          <a:pt x="f293" y="f294"/>
                          <a:pt x="f295" y="f296"/>
                          <a:pt x="f295" y="f296"/>
                        </a:cubicBezTo>
                        <a:cubicBezTo>
                          <a:pt x="f295" y="f297"/>
                          <a:pt x="f292" y="f298"/>
                          <a:pt x="f299" y="f300"/>
                        </a:cubicBezTo>
                        <a:cubicBezTo>
                          <a:pt x="f43" y="f301"/>
                          <a:pt x="f302" y="f228"/>
                          <a:pt x="f302" y="f228"/>
                        </a:cubicBezTo>
                        <a:cubicBezTo>
                          <a:pt x="f39" y="f249"/>
                          <a:pt x="f37" y="f303"/>
                          <a:pt x="f35" y="f226"/>
                        </a:cubicBezTo>
                        <a:cubicBezTo>
                          <a:pt x="f304" y="f305"/>
                          <a:pt x="f306" y="f307"/>
                          <a:pt x="f308" y="f300"/>
                        </a:cubicBezTo>
                        <a:cubicBezTo>
                          <a:pt x="f309" y="f310"/>
                          <a:pt x="f311" y="f312"/>
                          <a:pt x="f313" y="f237"/>
                        </a:cubicBezTo>
                        <a:cubicBezTo>
                          <a:pt x="f23" y="f314"/>
                          <a:pt x="f315" y="f248"/>
                          <a:pt x="f316" y="f317"/>
                        </a:cubicBezTo>
                        <a:cubicBezTo>
                          <a:pt x="f316" y="f256"/>
                          <a:pt x="f318" y="f71"/>
                          <a:pt x="f319" y="f320"/>
                        </a:cubicBezTo>
                        <a:cubicBezTo>
                          <a:pt x="f315" y="f272"/>
                          <a:pt x="f316" y="f321"/>
                          <a:pt x="f313" y="f292"/>
                        </a:cubicBezTo>
                        <a:cubicBezTo>
                          <a:pt x="f316" y="f322"/>
                          <a:pt x="f323" y="f92"/>
                          <a:pt x="f324" y="f94"/>
                        </a:cubicBezTo>
                        <a:cubicBezTo>
                          <a:pt x="f325" y="f326"/>
                          <a:pt x="f327" y="f3"/>
                          <a:pt x="f327" y="f3"/>
                        </a:cubicBezTo>
                        <a:cubicBezTo>
                          <a:pt x="f328" y="f329"/>
                          <a:pt x="f330" y="f321"/>
                          <a:pt x="f331" y="f268"/>
                        </a:cubicBezTo>
                        <a:cubicBezTo>
                          <a:pt x="f332" y="f290"/>
                          <a:pt x="f333" y="f55"/>
                          <a:pt x="f333" y="f55"/>
                        </a:cubicBezTo>
                        <a:cubicBezTo>
                          <a:pt x="f334" y="f49"/>
                          <a:pt x="f334" y="f335"/>
                          <a:pt x="f336" y="f337"/>
                        </a:cubicBezTo>
                        <a:cubicBezTo>
                          <a:pt x="f328" y="f302"/>
                          <a:pt x="f338" y="f339"/>
                          <a:pt x="f331" y="f337"/>
                        </a:cubicBezTo>
                        <a:cubicBezTo>
                          <a:pt x="f12" y="f340"/>
                          <a:pt x="f12" y="f341"/>
                          <a:pt x="f342" y="f343"/>
                        </a:cubicBezTo>
                        <a:cubicBezTo>
                          <a:pt x="f344" y="f35"/>
                          <a:pt x="f345" y="f346"/>
                          <a:pt x="f6" y="f347"/>
                        </a:cubicBezTo>
                        <a:lnTo>
                          <a:pt x="f348" y="f6"/>
                        </a:ln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6" name="Freeform 96">
                    <a:extLst>
                      <a:ext uri="{FF2B5EF4-FFF2-40B4-BE49-F238E27FC236}">
                        <a16:creationId xmlns:a16="http://schemas.microsoft.com/office/drawing/2014/main" id="{D2E67C1B-E2E9-ABF1-ED86-0DFA636853D7}"/>
                      </a:ext>
                    </a:extLst>
                  </p:cNvPr>
                  <p:cNvSpPr/>
                  <p:nvPr/>
                </p:nvSpPr>
                <p:spPr>
                  <a:xfrm>
                    <a:off x="7137404" y="608011"/>
                    <a:ext cx="30166" cy="46040"/>
                  </a:xfrm>
                  <a:custGeom>
                    <a:avLst/>
                    <a:gdLst>
                      <a:gd name="f0" fmla="val 10800000"/>
                      <a:gd name="f1" fmla="val 5400000"/>
                      <a:gd name="f2" fmla="val 180"/>
                      <a:gd name="f3" fmla="val w"/>
                      <a:gd name="f4" fmla="val h"/>
                      <a:gd name="f5" fmla="val 0"/>
                      <a:gd name="f6" fmla="val 43"/>
                      <a:gd name="f7" fmla="val 85"/>
                      <a:gd name="f8" fmla="val 7"/>
                      <a:gd name="f9" fmla="val 11"/>
                      <a:gd name="f10" fmla="val 4"/>
                      <a:gd name="f11" fmla="val 2"/>
                      <a:gd name="f12" fmla="val 9"/>
                      <a:gd name="f13" fmla="val 17"/>
                      <a:gd name="f14" fmla="val 3"/>
                      <a:gd name="f15" fmla="val 24"/>
                      <a:gd name="f16" fmla="val 13"/>
                      <a:gd name="f17" fmla="val 28"/>
                      <a:gd name="f18" fmla="val 37"/>
                      <a:gd name="f19" fmla="val 33"/>
                      <a:gd name="f20" fmla="val 52"/>
                      <a:gd name="f21" fmla="val 40"/>
                      <a:gd name="f22" fmla="val 78"/>
                      <a:gd name="f23" fmla="val 19"/>
                      <a:gd name="f24" fmla="val 6"/>
                      <a:gd name="f25" fmla="val 81"/>
                      <a:gd name="f26" fmla="val 5"/>
                      <a:gd name="f27" fmla="val 1"/>
                      <a:gd name="f28" fmla="val 69"/>
                      <a:gd name="f29" fmla="val 66"/>
                      <a:gd name="f30" fmla="+- 0 0 -90"/>
                      <a:gd name="f31" fmla="*/ f3 1 43"/>
                      <a:gd name="f32" fmla="*/ f4 1 85"/>
                      <a:gd name="f33" fmla="val f5"/>
                      <a:gd name="f34" fmla="val f6"/>
                      <a:gd name="f35" fmla="val f7"/>
                      <a:gd name="f36" fmla="*/ f30 f0 1"/>
                      <a:gd name="f37" fmla="+- f35 0 f33"/>
                      <a:gd name="f38" fmla="+- f34 0 f33"/>
                      <a:gd name="f39" fmla="*/ f36 1 f2"/>
                      <a:gd name="f40" fmla="*/ f38 1 43"/>
                      <a:gd name="f41" fmla="*/ f37 1 85"/>
                      <a:gd name="f42" fmla="*/ 0 f38 1"/>
                      <a:gd name="f43" fmla="*/ 0 f37 1"/>
                      <a:gd name="f44" fmla="+- f39 0 f1"/>
                      <a:gd name="f45" fmla="*/ f42 1 43"/>
                      <a:gd name="f46" fmla="*/ f43 1 85"/>
                      <a:gd name="f47" fmla="*/ 0 1 f40"/>
                      <a:gd name="f48" fmla="*/ f34 1 f40"/>
                      <a:gd name="f49" fmla="*/ 0 1 f41"/>
                      <a:gd name="f50" fmla="*/ f35 1 f41"/>
                      <a:gd name="f51" fmla="*/ f45 1 f40"/>
                      <a:gd name="f52" fmla="*/ f46 1 f41"/>
                      <a:gd name="f53" fmla="*/ f47 f31 1"/>
                      <a:gd name="f54" fmla="*/ f48 f31 1"/>
                      <a:gd name="f55" fmla="*/ f50 f32 1"/>
                      <a:gd name="f56" fmla="*/ f49 f32 1"/>
                      <a:gd name="f57" fmla="*/ f51 f31 1"/>
                      <a:gd name="f58" fmla="*/ f52 f32 1"/>
                    </a:gdLst>
                    <a:ahLst/>
                    <a:cxnLst>
                      <a:cxn ang="3cd4">
                        <a:pos x="hc" y="t"/>
                      </a:cxn>
                      <a:cxn ang="0">
                        <a:pos x="r" y="vc"/>
                      </a:cxn>
                      <a:cxn ang="cd4">
                        <a:pos x="hc" y="b"/>
                      </a:cxn>
                      <a:cxn ang="cd2">
                        <a:pos x="l" y="vc"/>
                      </a:cxn>
                      <a:cxn ang="f44">
                        <a:pos x="f57" y="f58"/>
                      </a:cxn>
                      <a:cxn ang="f44">
                        <a:pos x="f57" y="f58"/>
                      </a:cxn>
                      <a:cxn ang="f44">
                        <a:pos x="f57" y="f58"/>
                      </a:cxn>
                      <a:cxn ang="f44">
                        <a:pos x="f57" y="f58"/>
                      </a:cxn>
                      <a:cxn ang="f44">
                        <a:pos x="f57" y="f58"/>
                      </a:cxn>
                      <a:cxn ang="f44">
                        <a:pos x="f57" y="f58"/>
                      </a:cxn>
                    </a:cxnLst>
                    <a:rect l="f53" t="f56" r="f54" b="f55"/>
                    <a:pathLst>
                      <a:path w="43" h="85">
                        <a:moveTo>
                          <a:pt x="f8" y="f9"/>
                        </a:moveTo>
                        <a:cubicBezTo>
                          <a:pt x="f10" y="f11"/>
                          <a:pt x="f12" y="f5"/>
                          <a:pt x="f13" y="f14"/>
                        </a:cubicBezTo>
                        <a:cubicBezTo>
                          <a:pt x="f15" y="f16"/>
                          <a:pt x="f17" y="f15"/>
                          <a:pt x="f18" y="f19"/>
                        </a:cubicBezTo>
                        <a:cubicBezTo>
                          <a:pt x="f6" y="f20"/>
                          <a:pt x="f21" y="f22"/>
                          <a:pt x="f23" y="f7"/>
                        </a:cubicBezTo>
                        <a:cubicBezTo>
                          <a:pt x="f24" y="f25"/>
                          <a:pt x="f26" y="f25"/>
                          <a:pt x="f27" y="f28"/>
                        </a:cubicBezTo>
                        <a:cubicBezTo>
                          <a:pt x="f11" y="f29"/>
                          <a:pt x="f5" y="f10"/>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7" name="Freeform 97">
                    <a:extLst>
                      <a:ext uri="{FF2B5EF4-FFF2-40B4-BE49-F238E27FC236}">
                        <a16:creationId xmlns:a16="http://schemas.microsoft.com/office/drawing/2014/main" id="{BE5B17A8-95B5-0EE5-00E8-C4D4B9B4D172}"/>
                      </a:ext>
                    </a:extLst>
                  </p:cNvPr>
                  <p:cNvSpPr/>
                  <p:nvPr/>
                </p:nvSpPr>
                <p:spPr>
                  <a:xfrm>
                    <a:off x="7559673" y="452435"/>
                    <a:ext cx="28575" cy="38103"/>
                  </a:xfrm>
                  <a:custGeom>
                    <a:avLst/>
                    <a:gdLst>
                      <a:gd name="f0" fmla="val 10800000"/>
                      <a:gd name="f1" fmla="val 5400000"/>
                      <a:gd name="f2" fmla="val 180"/>
                      <a:gd name="f3" fmla="val w"/>
                      <a:gd name="f4" fmla="val h"/>
                      <a:gd name="f5" fmla="val 0"/>
                      <a:gd name="f6" fmla="val 44"/>
                      <a:gd name="f7" fmla="val 74"/>
                      <a:gd name="f8" fmla="val 13"/>
                      <a:gd name="f9" fmla="val 28"/>
                      <a:gd name="f10" fmla="val 15"/>
                      <a:gd name="f11" fmla="val 14"/>
                      <a:gd name="f12" fmla="val 7"/>
                      <a:gd name="f13" fmla="val 29"/>
                      <a:gd name="f14" fmla="val 2"/>
                      <a:gd name="f15" fmla="val 34"/>
                      <a:gd name="f16" fmla="val 3"/>
                      <a:gd name="f17" fmla="val 40"/>
                      <a:gd name="f18" fmla="val 43"/>
                      <a:gd name="f19" fmla="val 4"/>
                      <a:gd name="f20" fmla="val 6"/>
                      <a:gd name="f21" fmla="val 41"/>
                      <a:gd name="f22" fmla="val 21"/>
                      <a:gd name="f23" fmla="val 39"/>
                      <a:gd name="f24" fmla="val 26"/>
                      <a:gd name="f25" fmla="val 31"/>
                      <a:gd name="f26" fmla="val 30"/>
                      <a:gd name="f27" fmla="val 63"/>
                      <a:gd name="f28" fmla="val 71"/>
                      <a:gd name="f29" fmla="val 68"/>
                      <a:gd name="f30" fmla="val 60"/>
                      <a:gd name="f31" fmla="val 5"/>
                      <a:gd name="f32" fmla="val 50"/>
                      <a:gd name="f33" fmla="val 46"/>
                      <a:gd name="f34" fmla="val 36"/>
                      <a:gd name="f35" fmla="val 32"/>
                      <a:gd name="f36" fmla="val 8"/>
                      <a:gd name="f37" fmla="val 23"/>
                      <a:gd name="f38" fmla="+- 0 0 -90"/>
                      <a:gd name="f39" fmla="*/ f3 1 44"/>
                      <a:gd name="f40" fmla="*/ f4 1 74"/>
                      <a:gd name="f41" fmla="val f5"/>
                      <a:gd name="f42" fmla="val f6"/>
                      <a:gd name="f43" fmla="val f7"/>
                      <a:gd name="f44" fmla="*/ f38 f0 1"/>
                      <a:gd name="f45" fmla="+- f43 0 f41"/>
                      <a:gd name="f46" fmla="+- f42 0 f41"/>
                      <a:gd name="f47" fmla="*/ f44 1 f2"/>
                      <a:gd name="f48" fmla="*/ f46 1 44"/>
                      <a:gd name="f49" fmla="*/ f45 1 74"/>
                      <a:gd name="f50" fmla="*/ 0 f46 1"/>
                      <a:gd name="f51" fmla="*/ 0 f45 1"/>
                      <a:gd name="f52" fmla="+- f47 0 f1"/>
                      <a:gd name="f53" fmla="*/ f50 1 44"/>
                      <a:gd name="f54" fmla="*/ f51 1 74"/>
                      <a:gd name="f55" fmla="*/ 0 1 f48"/>
                      <a:gd name="f56" fmla="*/ f42 1 f48"/>
                      <a:gd name="f57" fmla="*/ 0 1 f49"/>
                      <a:gd name="f58" fmla="*/ f43 1 f49"/>
                      <a:gd name="f59" fmla="*/ f53 1 f48"/>
                      <a:gd name="f60" fmla="*/ f54 1 f49"/>
                      <a:gd name="f61" fmla="*/ f55 f39 1"/>
                      <a:gd name="f62" fmla="*/ f56 f39 1"/>
                      <a:gd name="f63" fmla="*/ f58 f40 1"/>
                      <a:gd name="f64" fmla="*/ f57 f40 1"/>
                      <a:gd name="f65" fmla="*/ f59 f39 1"/>
                      <a:gd name="f66" fmla="*/ f60 f40 1"/>
                    </a:gdLst>
                    <a:ahLst/>
                    <a:cxnLst>
                      <a:cxn ang="3cd4">
                        <a:pos x="hc" y="t"/>
                      </a:cxn>
                      <a:cxn ang="0">
                        <a:pos x="r" y="vc"/>
                      </a:cxn>
                      <a:cxn ang="cd4">
                        <a:pos x="hc" y="b"/>
                      </a:cxn>
                      <a:cxn ang="cd2">
                        <a:pos x="l" y="vc"/>
                      </a:cxn>
                      <a:cxn ang="f52">
                        <a:pos x="f65" y="f66"/>
                      </a:cxn>
                      <a:cxn ang="f52">
                        <a:pos x="f65" y="f66"/>
                      </a:cxn>
                      <a:cxn ang="f52">
                        <a:pos x="f65" y="f66"/>
                      </a:cxn>
                      <a:cxn ang="f52">
                        <a:pos x="f65" y="f66"/>
                      </a:cxn>
                      <a:cxn ang="f52">
                        <a:pos x="f65" y="f66"/>
                      </a:cxn>
                      <a:cxn ang="f52">
                        <a:pos x="f65" y="f66"/>
                      </a:cxn>
                      <a:cxn ang="f52">
                        <a:pos x="f65" y="f66"/>
                      </a:cxn>
                      <a:cxn ang="f52">
                        <a:pos x="f65" y="f66"/>
                      </a:cxn>
                    </a:cxnLst>
                    <a:rect l="f61" t="f64" r="f62" b="f63"/>
                    <a:pathLst>
                      <a:path w="44" h="74">
                        <a:moveTo>
                          <a:pt x="f8" y="f9"/>
                        </a:moveTo>
                        <a:cubicBezTo>
                          <a:pt x="f10" y="f8"/>
                          <a:pt x="f11" y="f12"/>
                          <a:pt x="f13" y="f14"/>
                        </a:cubicBezTo>
                        <a:cubicBezTo>
                          <a:pt x="f15" y="f16"/>
                          <a:pt x="f17" y="f5"/>
                          <a:pt x="f18" y="f19"/>
                        </a:cubicBezTo>
                        <a:cubicBezTo>
                          <a:pt x="f6" y="f20"/>
                          <a:pt x="f21" y="f22"/>
                          <a:pt x="f23" y="f24"/>
                        </a:cubicBezTo>
                        <a:cubicBezTo>
                          <a:pt x="f25" y="f18"/>
                          <a:pt x="f26" y="f27"/>
                          <a:pt x="f8" y="f7"/>
                        </a:cubicBezTo>
                        <a:cubicBezTo>
                          <a:pt x="f19" y="f28"/>
                          <a:pt x="f19" y="f29"/>
                          <a:pt x="f12" y="f30"/>
                        </a:cubicBezTo>
                        <a:cubicBezTo>
                          <a:pt x="f31" y="f32"/>
                          <a:pt x="f5" y="f33"/>
                          <a:pt x="f16" y="f34"/>
                        </a:cubicBezTo>
                        <a:cubicBezTo>
                          <a:pt x="f19" y="f35"/>
                          <a:pt x="f36" y="f3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8" name="Freeform 98">
                    <a:extLst>
                      <a:ext uri="{FF2B5EF4-FFF2-40B4-BE49-F238E27FC236}">
                        <a16:creationId xmlns:a16="http://schemas.microsoft.com/office/drawing/2014/main" id="{3D366B59-D5FC-CC43-413E-990F957455B6}"/>
                      </a:ext>
                    </a:extLst>
                  </p:cNvPr>
                  <p:cNvSpPr/>
                  <p:nvPr/>
                </p:nvSpPr>
                <p:spPr>
                  <a:xfrm>
                    <a:off x="7640634" y="433389"/>
                    <a:ext cx="14292" cy="15873"/>
                  </a:xfrm>
                  <a:custGeom>
                    <a:avLst/>
                    <a:gdLst>
                      <a:gd name="f0" fmla="val 10800000"/>
                      <a:gd name="f1" fmla="val 5400000"/>
                      <a:gd name="f2" fmla="val 180"/>
                      <a:gd name="f3" fmla="val w"/>
                      <a:gd name="f4" fmla="val h"/>
                      <a:gd name="f5" fmla="val 0"/>
                      <a:gd name="f6" fmla="val 20"/>
                      <a:gd name="f7" fmla="val 30"/>
                      <a:gd name="f8" fmla="val 7"/>
                      <a:gd name="f9" fmla="val 16"/>
                      <a:gd name="f10" fmla="val 18"/>
                      <a:gd name="f11" fmla="val 5"/>
                      <a:gd name="f12" fmla="val 23"/>
                      <a:gd name="f13" fmla="val 1"/>
                      <a:gd name="f14" fmla="val 22"/>
                      <a:gd name="f15" fmla="+- 0 0 -90"/>
                      <a:gd name="f16" fmla="*/ f3 1 20"/>
                      <a:gd name="f17" fmla="*/ f4 1 30"/>
                      <a:gd name="f18" fmla="val f5"/>
                      <a:gd name="f19" fmla="val f6"/>
                      <a:gd name="f20" fmla="val f7"/>
                      <a:gd name="f21" fmla="*/ f15 f0 1"/>
                      <a:gd name="f22" fmla="+- f20 0 f18"/>
                      <a:gd name="f23" fmla="+- f19 0 f18"/>
                      <a:gd name="f24" fmla="*/ f21 1 f2"/>
                      <a:gd name="f25" fmla="*/ f23 1 20"/>
                      <a:gd name="f26" fmla="*/ f22 1 30"/>
                      <a:gd name="f27" fmla="*/ 0 f23 1"/>
                      <a:gd name="f28" fmla="*/ 0 f22 1"/>
                      <a:gd name="f29" fmla="+- f24 0 f1"/>
                      <a:gd name="f30" fmla="*/ f27 1 20"/>
                      <a:gd name="f31" fmla="*/ f28 1 30"/>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20" h="30">
                        <a:moveTo>
                          <a:pt x="f8" y="f9"/>
                        </a:moveTo>
                        <a:cubicBezTo>
                          <a:pt x="f10" y="f5"/>
                          <a:pt x="f6" y="f6"/>
                          <a:pt x="f11" y="f7"/>
                        </a:cubicBezTo>
                        <a:cubicBezTo>
                          <a:pt x="f5" y="f12"/>
                          <a:pt x="f13" y="f14"/>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9" name="Freeform 99">
                    <a:extLst>
                      <a:ext uri="{FF2B5EF4-FFF2-40B4-BE49-F238E27FC236}">
                        <a16:creationId xmlns:a16="http://schemas.microsoft.com/office/drawing/2014/main" id="{569C006D-0AA4-E688-23ED-CF264540AB1B}"/>
                      </a:ext>
                    </a:extLst>
                  </p:cNvPr>
                  <p:cNvSpPr/>
                  <p:nvPr/>
                </p:nvSpPr>
                <p:spPr>
                  <a:xfrm>
                    <a:off x="6164263" y="284168"/>
                    <a:ext cx="687391" cy="561971"/>
                  </a:xfrm>
                  <a:custGeom>
                    <a:avLst/>
                    <a:gdLst>
                      <a:gd name="f0" fmla="val 10800000"/>
                      <a:gd name="f1" fmla="val 5400000"/>
                      <a:gd name="f2" fmla="val 360"/>
                      <a:gd name="f3" fmla="val 180"/>
                      <a:gd name="f4" fmla="val w"/>
                      <a:gd name="f5" fmla="val h"/>
                      <a:gd name="f6" fmla="val 0"/>
                      <a:gd name="f7" fmla="val 682"/>
                      <a:gd name="f8" fmla="val 557"/>
                      <a:gd name="f9" fmla="val 435"/>
                      <a:gd name="f10" fmla="val 556"/>
                      <a:gd name="f11" fmla="val 481"/>
                      <a:gd name="f12" fmla="val 464"/>
                      <a:gd name="f13" fmla="val 473"/>
                      <a:gd name="f14" fmla="val 449"/>
                      <a:gd name="f15" fmla="val 486"/>
                      <a:gd name="f16" fmla="val 451"/>
                      <a:gd name="f17" fmla="val 495"/>
                      <a:gd name="f18" fmla="val 441"/>
                      <a:gd name="f19" fmla="val 500"/>
                      <a:gd name="f20" fmla="val 413"/>
                      <a:gd name="f21" fmla="val 371"/>
                      <a:gd name="f22" fmla="val 309"/>
                      <a:gd name="f23" fmla="val 287"/>
                      <a:gd name="f24" fmla="val 296"/>
                      <a:gd name="f25" fmla="val 308"/>
                      <a:gd name="f26" fmla="val 282"/>
                      <a:gd name="f27" fmla="val 346"/>
                      <a:gd name="f28" fmla="val 396"/>
                      <a:gd name="f29" fmla="val 303"/>
                      <a:gd name="f30" fmla="val 304"/>
                      <a:gd name="f31" fmla="val 536"/>
                      <a:gd name="f32" fmla="val 284"/>
                      <a:gd name="f33" fmla="val 520"/>
                      <a:gd name="f34" fmla="val 510"/>
                      <a:gd name="f35" fmla="val 494"/>
                      <a:gd name="f36" fmla="val 276"/>
                      <a:gd name="f37" fmla="val 475"/>
                      <a:gd name="f38" fmla="val 267"/>
                      <a:gd name="f39" fmla="val 468"/>
                      <a:gd name="f40" fmla="val 253"/>
                      <a:gd name="f41" fmla="val 249"/>
                      <a:gd name="f42" fmla="val 447"/>
                      <a:gd name="f43" fmla="val 245"/>
                      <a:gd name="f44" fmla="val 443"/>
                      <a:gd name="f45" fmla="val 242"/>
                      <a:gd name="f46" fmla="val 439"/>
                      <a:gd name="f47" fmla="val 237"/>
                      <a:gd name="f48" fmla="val 432"/>
                      <a:gd name="f49" fmla="val 247"/>
                      <a:gd name="f50" fmla="val 409"/>
                      <a:gd name="f51" fmla="val 250"/>
                      <a:gd name="f52" fmla="val 401"/>
                      <a:gd name="f53" fmla="val 399"/>
                      <a:gd name="f54" fmla="val 397"/>
                      <a:gd name="f55" fmla="val 394"/>
                      <a:gd name="f56" fmla="val 248"/>
                      <a:gd name="f57" fmla="val 390"/>
                      <a:gd name="f58" fmla="val 382"/>
                      <a:gd name="f59" fmla="val 243"/>
                      <a:gd name="f60" fmla="val 370"/>
                      <a:gd name="f61" fmla="val 220"/>
                      <a:gd name="f62" fmla="val 375"/>
                      <a:gd name="f63" fmla="val 217"/>
                      <a:gd name="f64" fmla="val 210"/>
                      <a:gd name="f65" fmla="val 369"/>
                      <a:gd name="f66" fmla="val 207"/>
                      <a:gd name="f67" fmla="val 365"/>
                      <a:gd name="f68" fmla="val 185"/>
                      <a:gd name="f69" fmla="val 337"/>
                      <a:gd name="f70" fmla="val 216"/>
                      <a:gd name="f71" fmla="val 363"/>
                      <a:gd name="f72" fmla="val 194"/>
                      <a:gd name="f73" fmla="val 167"/>
                      <a:gd name="f74" fmla="val 349"/>
                      <a:gd name="f75" fmla="val 179"/>
                      <a:gd name="f76" fmla="val 156"/>
                      <a:gd name="f77" fmla="val 352"/>
                      <a:gd name="f78" fmla="val 153"/>
                      <a:gd name="f79" fmla="val 353"/>
                      <a:gd name="f80" fmla="val 148"/>
                      <a:gd name="f81" fmla="val 354"/>
                      <a:gd name="f82" fmla="val 146"/>
                      <a:gd name="f83" fmla="val 356"/>
                      <a:gd name="f84" fmla="val 145"/>
                      <a:gd name="f85" fmla="val 359"/>
                      <a:gd name="f86" fmla="val 142"/>
                      <a:gd name="f87" fmla="val 361"/>
                      <a:gd name="f88" fmla="val 138"/>
                      <a:gd name="f89" fmla="val 126"/>
                      <a:gd name="f90" fmla="val 105"/>
                      <a:gd name="f91" fmla="val 116"/>
                      <a:gd name="f92" fmla="val 355"/>
                      <a:gd name="f93" fmla="val 94"/>
                      <a:gd name="f94" fmla="val 89"/>
                      <a:gd name="f95" fmla="val 362"/>
                      <a:gd name="f96" fmla="val 78"/>
                      <a:gd name="f97" fmla="val 62"/>
                      <a:gd name="f98" fmla="val 383"/>
                      <a:gd name="f99" fmla="val 46"/>
                      <a:gd name="f100" fmla="val 35"/>
                      <a:gd name="f101" fmla="val 32"/>
                      <a:gd name="f102" fmla="val 330"/>
                      <a:gd name="f103" fmla="val 24"/>
                      <a:gd name="f104" fmla="val 320"/>
                      <a:gd name="f105" fmla="val 22"/>
                      <a:gd name="f106" fmla="val 312"/>
                      <a:gd name="f107" fmla="val 20"/>
                      <a:gd name="f108" fmla="val 19"/>
                      <a:gd name="f109" fmla="val 300"/>
                      <a:gd name="f110" fmla="val 17"/>
                      <a:gd name="f111" fmla="val 297"/>
                      <a:gd name="f112" fmla="val 13"/>
                      <a:gd name="f113" fmla="val 11"/>
                      <a:gd name="f114" fmla="val 295"/>
                      <a:gd name="f115" fmla="val 3"/>
                      <a:gd name="f116" fmla="val 277"/>
                      <a:gd name="f117" fmla="val 15"/>
                      <a:gd name="f118" fmla="val 306"/>
                      <a:gd name="f119" fmla="val 5"/>
                      <a:gd name="f120" fmla="val 4"/>
                      <a:gd name="f121" fmla="val 272"/>
                      <a:gd name="f122" fmla="val 264"/>
                      <a:gd name="f123" fmla="val 2"/>
                      <a:gd name="f124" fmla="val 221"/>
                      <a:gd name="f125" fmla="val 231"/>
                      <a:gd name="f126" fmla="val 213"/>
                      <a:gd name="f127" fmla="val 26"/>
                      <a:gd name="f128" fmla="val 209"/>
                      <a:gd name="f129" fmla="val 30"/>
                      <a:gd name="f130" fmla="val 200"/>
                      <a:gd name="f131" fmla="val 192"/>
                      <a:gd name="f132" fmla="val 191"/>
                      <a:gd name="f133" fmla="val 181"/>
                      <a:gd name="f134" fmla="val 36"/>
                      <a:gd name="f135" fmla="val 177"/>
                      <a:gd name="f136" fmla="val 43"/>
                      <a:gd name="f137" fmla="val 169"/>
                      <a:gd name="f138" fmla="val 37"/>
                      <a:gd name="f139" fmla="val 155"/>
                      <a:gd name="f140" fmla="val 51"/>
                      <a:gd name="f141" fmla="val 143"/>
                      <a:gd name="f142" fmla="val 56"/>
                      <a:gd name="f143" fmla="val 140"/>
                      <a:gd name="f144" fmla="val 67"/>
                      <a:gd name="f145" fmla="val 135"/>
                      <a:gd name="f146" fmla="val 73"/>
                      <a:gd name="f147" fmla="val 129"/>
                      <a:gd name="f148" fmla="val 75"/>
                      <a:gd name="f149" fmla="val 122"/>
                      <a:gd name="f150" fmla="val 81"/>
                      <a:gd name="f151" fmla="val 107"/>
                      <a:gd name="f152" fmla="val 102"/>
                      <a:gd name="f153" fmla="val 113"/>
                      <a:gd name="f154" fmla="val 99"/>
                      <a:gd name="f155" fmla="val 125"/>
                      <a:gd name="f156" fmla="val 85"/>
                      <a:gd name="f157" fmla="val 149"/>
                      <a:gd name="f158" fmla="val 76"/>
                      <a:gd name="f159" fmla="val 174"/>
                      <a:gd name="f160" fmla="val 59"/>
                      <a:gd name="f161" fmla="val 175"/>
                      <a:gd name="f162" fmla="val 50"/>
                      <a:gd name="f163" fmla="val 188"/>
                      <a:gd name="f164" fmla="val 198"/>
                      <a:gd name="f165" fmla="val 39"/>
                      <a:gd name="f166" fmla="val 208"/>
                      <a:gd name="f167" fmla="val 223"/>
                      <a:gd name="f168" fmla="val 28"/>
                      <a:gd name="f169" fmla="val 228"/>
                      <a:gd name="f170" fmla="val 25"/>
                      <a:gd name="f171" fmla="val 16"/>
                      <a:gd name="f172" fmla="val 10"/>
                      <a:gd name="f173" fmla="val 258"/>
                      <a:gd name="f174" fmla="val 6"/>
                      <a:gd name="f175" fmla="val 269"/>
                      <a:gd name="f176" fmla="val 31"/>
                      <a:gd name="f177" fmla="val 301"/>
                      <a:gd name="f178" fmla="val 334"/>
                      <a:gd name="f179" fmla="val 376"/>
                      <a:gd name="f180" fmla="val 387"/>
                      <a:gd name="f181" fmla="val 398"/>
                      <a:gd name="f182" fmla="val 415"/>
                      <a:gd name="f183" fmla="val 8"/>
                      <a:gd name="f184" fmla="val 406"/>
                      <a:gd name="f185" fmla="val 400"/>
                      <a:gd name="f186" fmla="val 34"/>
                      <a:gd name="f187" fmla="val 384"/>
                      <a:gd name="f188" fmla="val 379"/>
                      <a:gd name="f189" fmla="val 47"/>
                      <a:gd name="f190" fmla="val 411"/>
                      <a:gd name="f191" fmla="val 55"/>
                      <a:gd name="f192" fmla="val 419"/>
                      <a:gd name="f193" fmla="val 72"/>
                      <a:gd name="f194" fmla="val 421"/>
                      <a:gd name="f195" fmla="val 79"/>
                      <a:gd name="f196" fmla="val 84"/>
                      <a:gd name="f197" fmla="val 461"/>
                      <a:gd name="f198" fmla="val 71"/>
                      <a:gd name="f199" fmla="val 65"/>
                      <a:gd name="f200" fmla="val 57"/>
                      <a:gd name="f201" fmla="val 482"/>
                      <a:gd name="f202" fmla="val 61"/>
                      <a:gd name="f203" fmla="val 485"/>
                      <a:gd name="f204" fmla="val 70"/>
                      <a:gd name="f205" fmla="val 497"/>
                      <a:gd name="f206" fmla="val 74"/>
                      <a:gd name="f207" fmla="val 505"/>
                      <a:gd name="f208" fmla="val 513"/>
                      <a:gd name="f209" fmla="val 521"/>
                      <a:gd name="f210" fmla="val 80"/>
                      <a:gd name="f211" fmla="val 524"/>
                      <a:gd name="f212" fmla="val 529"/>
                      <a:gd name="f213" fmla="val 82"/>
                      <a:gd name="f214" fmla="val 547"/>
                      <a:gd name="f215" fmla="val 562"/>
                      <a:gd name="f216" fmla="val 566"/>
                      <a:gd name="f217" fmla="val 95"/>
                      <a:gd name="f218" fmla="val 565"/>
                      <a:gd name="f219" fmla="val 86"/>
                      <a:gd name="f220" fmla="val 559"/>
                      <a:gd name="f221" fmla="val 97"/>
                      <a:gd name="f222" fmla="val 101"/>
                      <a:gd name="f223" fmla="val 554"/>
                      <a:gd name="f224" fmla="val 110"/>
                      <a:gd name="f225" fmla="val 132"/>
                      <a:gd name="f226" fmla="val 168"/>
                      <a:gd name="f227" fmla="val 572"/>
                      <a:gd name="f228" fmla="val 568"/>
                      <a:gd name="f229" fmla="val 564"/>
                      <a:gd name="f230" fmla="val 219"/>
                      <a:gd name="f231" fmla="val 227"/>
                      <a:gd name="f232" fmla="val 569"/>
                      <a:gd name="f233" fmla="val 233"/>
                      <a:gd name="f234" fmla="val 240"/>
                      <a:gd name="f235" fmla="val 573"/>
                      <a:gd name="f236" fmla="val 254"/>
                      <a:gd name="f237" fmla="val 575"/>
                      <a:gd name="f238" fmla="val 259"/>
                      <a:gd name="f239" fmla="val 577"/>
                      <a:gd name="f240" fmla="val 263"/>
                      <a:gd name="f241" fmla="val 595"/>
                      <a:gd name="f242" fmla="val 599"/>
                      <a:gd name="f243" fmla="val 283"/>
                      <a:gd name="f244" fmla="val 594"/>
                      <a:gd name="f245" fmla="val 603"/>
                      <a:gd name="f246" fmla="val 618"/>
                      <a:gd name="f247" fmla="val 310"/>
                      <a:gd name="f248" fmla="val 630"/>
                      <a:gd name="f249" fmla="val 307"/>
                      <a:gd name="f250" fmla="val 638"/>
                      <a:gd name="f251" fmla="val 645"/>
                      <a:gd name="f252" fmla="val 660"/>
                      <a:gd name="f253" fmla="val 302"/>
                      <a:gd name="f254" fmla="val 663"/>
                      <a:gd name="f255" fmla="val 672"/>
                      <a:gd name="f256" fmla="val 293"/>
                      <a:gd name="f257" fmla="val 675"/>
                      <a:gd name="f258" fmla="val 294"/>
                      <a:gd name="f259" fmla="val 679"/>
                      <a:gd name="f260" fmla="val 680"/>
                      <a:gd name="f261" fmla="val 674"/>
                      <a:gd name="f262" fmla="val 321"/>
                      <a:gd name="f263" fmla="val 327"/>
                      <a:gd name="f264" fmla="val 668"/>
                      <a:gd name="f265" fmla="val 340"/>
                      <a:gd name="f266" fmla="val 671"/>
                      <a:gd name="f267" fmla="val 326"/>
                      <a:gd name="f268" fmla="val 664"/>
                      <a:gd name="f269" fmla="val 652"/>
                      <a:gd name="f270" fmla="val 646"/>
                      <a:gd name="f271" fmla="val 381"/>
                      <a:gd name="f272" fmla="val 621"/>
                      <a:gd name="f273" fmla="val 614"/>
                      <a:gd name="f274" fmla="val 402"/>
                      <a:gd name="f275" fmla="val 609"/>
                      <a:gd name="f276" fmla="val 407"/>
                      <a:gd name="f277" fmla="val 590"/>
                      <a:gd name="f278" fmla="val 418"/>
                      <a:gd name="f279" fmla="val 579"/>
                      <a:gd name="f280" fmla="val 429"/>
                      <a:gd name="f281" fmla="val 567"/>
                      <a:gd name="f282" fmla="val 560"/>
                      <a:gd name="f283" fmla="val 454"/>
                      <a:gd name="f284" fmla="val 555"/>
                      <a:gd name="f285" fmla="val 470"/>
                      <a:gd name="f286" fmla="val 548"/>
                      <a:gd name="f287" fmla="val 549"/>
                      <a:gd name="f288" fmla="val 489"/>
                      <a:gd name="f289" fmla="val 550"/>
                      <a:gd name="f290" fmla="val 492"/>
                      <a:gd name="f291" fmla="val 551"/>
                      <a:gd name="f292" fmla="val 496"/>
                      <a:gd name="f293" fmla="val 552"/>
                      <a:gd name="f294" fmla="val 508"/>
                      <a:gd name="f295" fmla="val 546"/>
                      <a:gd name="f296" fmla="val 576"/>
                      <a:gd name="f297" fmla="+- 0 0 -90"/>
                      <a:gd name="f298" fmla="*/ f4 1 682"/>
                      <a:gd name="f299" fmla="*/ f5 1 557"/>
                      <a:gd name="f300" fmla="val f6"/>
                      <a:gd name="f301" fmla="val f7"/>
                      <a:gd name="f302" fmla="val f8"/>
                      <a:gd name="f303" fmla="*/ f297 f0 1"/>
                      <a:gd name="f304" fmla="+- f302 0 f300"/>
                      <a:gd name="f305" fmla="+- f301 0 f300"/>
                      <a:gd name="f306" fmla="*/ f303 1 f3"/>
                      <a:gd name="f307" fmla="*/ f305 1 682"/>
                      <a:gd name="f308" fmla="*/ f304 1 557"/>
                      <a:gd name="f309" fmla="*/ 1 f305 1"/>
                      <a:gd name="f310" fmla="*/ 1 f304 1"/>
                      <a:gd name="f311" fmla="*/ 0 f305 1"/>
                      <a:gd name="f312" fmla="*/ 0 f304 1"/>
                      <a:gd name="f313" fmla="+- f306 0 f1"/>
                      <a:gd name="f314" fmla="*/ f309 1 682"/>
                      <a:gd name="f315" fmla="*/ f310 1 557"/>
                      <a:gd name="f316" fmla="*/ f311 1 682"/>
                      <a:gd name="f317" fmla="*/ f312 1 557"/>
                      <a:gd name="f318" fmla="*/ 0 1 f307"/>
                      <a:gd name="f319" fmla="*/ f301 1 f307"/>
                      <a:gd name="f320" fmla="*/ 0 1 f308"/>
                      <a:gd name="f321" fmla="*/ f302 1 f308"/>
                      <a:gd name="f322" fmla="*/ f314 1 f307"/>
                      <a:gd name="f323" fmla="*/ f315 1 f308"/>
                      <a:gd name="f324" fmla="*/ f316 1 f307"/>
                      <a:gd name="f325" fmla="*/ f317 1 f308"/>
                      <a:gd name="f326" fmla="*/ f318 f298 1"/>
                      <a:gd name="f327" fmla="*/ f319 f298 1"/>
                      <a:gd name="f328" fmla="*/ f321 f299 1"/>
                      <a:gd name="f329" fmla="*/ f320 f299 1"/>
                      <a:gd name="f330" fmla="*/ f322 f298 1"/>
                      <a:gd name="f331" fmla="*/ f323 f299 1"/>
                      <a:gd name="f332" fmla="*/ f324 f298 1"/>
                      <a:gd name="f333" fmla="*/ f325 f299 1"/>
                    </a:gdLst>
                    <a:ahLst/>
                    <a:cxnLst>
                      <a:cxn ang="3cd4">
                        <a:pos x="hc" y="t"/>
                      </a:cxn>
                      <a:cxn ang="0">
                        <a:pos x="r" y="vc"/>
                      </a:cxn>
                      <a:cxn ang="cd4">
                        <a:pos x="hc" y="b"/>
                      </a:cxn>
                      <a:cxn ang="cd2">
                        <a:pos x="l" y="vc"/>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2"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3"/>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 ang="f313">
                        <a:pos x="f330" y="f331"/>
                      </a:cxn>
                    </a:cxnLst>
                    <a:rect l="f326" t="f329" r="f327" b="f328"/>
                    <a:pathLst>
                      <a:path w="682" h="557">
                        <a:moveTo>
                          <a:pt x="f9" y="f10"/>
                        </a:moveTo>
                        <a:lnTo>
                          <a:pt x="f11" y="f12"/>
                        </a:lnTo>
                        <a:lnTo>
                          <a:pt x="f13" y="f14"/>
                        </a:lnTo>
                        <a:lnTo>
                          <a:pt x="f15" y="f16"/>
                        </a:lnTo>
                        <a:lnTo>
                          <a:pt x="f17" y="f18"/>
                        </a:lnTo>
                        <a:lnTo>
                          <a:pt x="f19" y="f20"/>
                        </a:lnTo>
                        <a:lnTo>
                          <a:pt x="f19" y="f21"/>
                        </a:lnTo>
                        <a:lnTo>
                          <a:pt x="f22" y="f23"/>
                        </a:lnTo>
                        <a:lnTo>
                          <a:pt x="f24" y="f25"/>
                        </a:lnTo>
                        <a:lnTo>
                          <a:pt x="f26" y="f27"/>
                        </a:lnTo>
                        <a:lnTo>
                          <a:pt x="f28" y="f8"/>
                        </a:lnTo>
                        <a:lnTo>
                          <a:pt x="f29" y="f10"/>
                        </a:lnTo>
                        <a:lnTo>
                          <a:pt x="f30" y="f31"/>
                        </a:lnTo>
                        <a:cubicBezTo>
                          <a:pt x="f32" y="f33"/>
                          <a:pt x="f24" y="f34"/>
                          <a:pt x="f26" y="f35"/>
                        </a:cubicBezTo>
                        <a:cubicBezTo>
                          <a:pt x="f36" y="f37"/>
                          <a:pt x="f38" y="f39"/>
                          <a:pt x="f40" y="f16"/>
                        </a:cubicBezTo>
                        <a:cubicBezTo>
                          <a:pt x="f41" y="f42"/>
                          <a:pt x="f43" y="f44"/>
                          <a:pt x="f45" y="f46"/>
                        </a:cubicBezTo>
                        <a:lnTo>
                          <a:pt x="f47" y="f48"/>
                        </a:lnTo>
                        <a:cubicBezTo>
                          <a:pt x="f47" y="f48"/>
                          <a:pt x="f43" y="f20"/>
                          <a:pt x="f43" y="f20"/>
                        </a:cubicBezTo>
                        <a:cubicBezTo>
                          <a:pt x="f49" y="f50"/>
                          <a:pt x="f51" y="f52"/>
                          <a:pt x="f51" y="f52"/>
                        </a:cubicBezTo>
                        <a:cubicBezTo>
                          <a:pt x="f41" y="f53"/>
                          <a:pt x="f49" y="f54"/>
                          <a:pt x="f49" y="f55"/>
                        </a:cubicBezTo>
                        <a:cubicBezTo>
                          <a:pt x="f56" y="f57"/>
                          <a:pt x="f40" y="f58"/>
                          <a:pt x="f40" y="f58"/>
                        </a:cubicBezTo>
                        <a:cubicBezTo>
                          <a:pt x="f59" y="f60"/>
                          <a:pt x="f47" y="f21"/>
                          <a:pt x="f61" y="f62"/>
                        </a:cubicBezTo>
                        <a:cubicBezTo>
                          <a:pt x="f63" y="f21"/>
                          <a:pt x="f64" y="f65"/>
                          <a:pt x="f66" y="f67"/>
                        </a:cubicBezTo>
                        <a:cubicBezTo>
                          <a:pt x="f68" y="f69"/>
                          <a:pt x="f70" y="f71"/>
                          <a:pt x="f72" y="f27"/>
                        </a:cubicBezTo>
                        <a:cubicBezTo>
                          <a:pt x="f73" y="f74"/>
                          <a:pt x="f75" y="f27"/>
                          <a:pt x="f76" y="f77"/>
                        </a:cubicBezTo>
                        <a:cubicBezTo>
                          <a:pt x="f78" y="f79"/>
                          <a:pt x="f80" y="f81"/>
                          <a:pt x="f80" y="f81"/>
                        </a:cubicBezTo>
                        <a:cubicBezTo>
                          <a:pt x="f82" y="f83"/>
                          <a:pt x="f84" y="f85"/>
                          <a:pt x="f86" y="f87"/>
                        </a:cubicBezTo>
                        <a:cubicBezTo>
                          <a:pt x="f88" y="f71"/>
                          <a:pt x="f89" y="f67"/>
                          <a:pt x="f89" y="f67"/>
                        </a:cubicBezTo>
                        <a:cubicBezTo>
                          <a:pt x="f90" y="f81"/>
                          <a:pt x="f91" y="f92"/>
                          <a:pt x="f93" y="f87"/>
                        </a:cubicBezTo>
                        <a:cubicBezTo>
                          <a:pt x="f94" y="f95"/>
                          <a:pt x="f96" y="f67"/>
                          <a:pt x="f96" y="f67"/>
                        </a:cubicBezTo>
                        <a:cubicBezTo>
                          <a:pt x="f97" y="f98"/>
                          <a:pt x="f99" y="f27"/>
                          <a:pt x="f100" y="f69"/>
                        </a:cubicBezTo>
                        <a:cubicBezTo>
                          <a:pt x="f101" y="f102"/>
                          <a:pt x="f103" y="f104"/>
                          <a:pt x="f105" y="f106"/>
                        </a:cubicBezTo>
                        <a:cubicBezTo>
                          <a:pt x="f107" y="f25"/>
                          <a:pt x="f105" y="f29"/>
                          <a:pt x="f108" y="f109"/>
                        </a:cubicBezTo>
                        <a:cubicBezTo>
                          <a:pt x="f110" y="f111"/>
                          <a:pt x="f112" y="f111"/>
                          <a:pt x="f113" y="f114"/>
                        </a:cubicBezTo>
                        <a:cubicBezTo>
                          <a:pt x="f115" y="f116"/>
                          <a:pt x="f117" y="f118"/>
                          <a:pt x="f119" y="f36"/>
                        </a:cubicBezTo>
                        <a:cubicBezTo>
                          <a:pt x="f120" y="f121"/>
                          <a:pt x="f6" y="f122"/>
                          <a:pt x="f6" y="f122"/>
                        </a:cubicBezTo>
                        <a:cubicBezTo>
                          <a:pt x="f115" y="f40"/>
                          <a:pt x="f123" y="f56"/>
                          <a:pt x="f112" y="f59"/>
                        </a:cubicBezTo>
                        <a:cubicBezTo>
                          <a:pt x="f107" y="f124"/>
                          <a:pt x="f110" y="f125"/>
                          <a:pt x="f103" y="f126"/>
                        </a:cubicBezTo>
                        <a:cubicBezTo>
                          <a:pt x="f127" y="f128"/>
                          <a:pt x="f129" y="f130"/>
                          <a:pt x="f129" y="f130"/>
                        </a:cubicBezTo>
                        <a:cubicBezTo>
                          <a:pt x="f127" y="f131"/>
                          <a:pt x="f103" y="f132"/>
                          <a:pt x="f101" y="f133"/>
                        </a:cubicBezTo>
                        <a:cubicBezTo>
                          <a:pt x="f134" y="f135"/>
                          <a:pt x="f136" y="f137"/>
                          <a:pt x="f136" y="f137"/>
                        </a:cubicBezTo>
                        <a:cubicBezTo>
                          <a:pt x="f138" y="f139"/>
                          <a:pt x="f134" y="f78"/>
                          <a:pt x="f140" y="f141"/>
                        </a:cubicBezTo>
                        <a:cubicBezTo>
                          <a:pt x="f142" y="f143"/>
                          <a:pt x="f144" y="f145"/>
                          <a:pt x="f144" y="f145"/>
                        </a:cubicBezTo>
                        <a:cubicBezTo>
                          <a:pt x="f146" y="f147"/>
                          <a:pt x="f148" y="f149"/>
                          <a:pt x="f150" y="f91"/>
                        </a:cubicBezTo>
                        <a:cubicBezTo>
                          <a:pt x="f94" y="f151"/>
                          <a:pt x="f152" y="f90"/>
                          <a:pt x="f153" y="f154"/>
                        </a:cubicBezTo>
                        <a:cubicBezTo>
                          <a:pt x="f155" y="f156"/>
                          <a:pt x="f157" y="f158"/>
                          <a:pt x="f73" y="f144"/>
                        </a:cubicBezTo>
                        <a:cubicBezTo>
                          <a:pt x="f159" y="f160"/>
                          <a:pt x="f161" y="f162"/>
                          <a:pt x="f163" y="f99"/>
                        </a:cubicBezTo>
                        <a:cubicBezTo>
                          <a:pt x="f164" y="f165"/>
                          <a:pt x="f166" y="f134"/>
                          <a:pt x="f61" y="f129"/>
                        </a:cubicBezTo>
                        <a:cubicBezTo>
                          <a:pt x="f167" y="f168"/>
                          <a:pt x="f169" y="f170"/>
                          <a:pt x="f169" y="f170"/>
                        </a:cubicBezTo>
                        <a:cubicBezTo>
                          <a:pt x="f47" y="f171"/>
                          <a:pt x="f43" y="f172"/>
                          <a:pt x="f173" y="f174"/>
                        </a:cubicBezTo>
                        <a:cubicBezTo>
                          <a:pt x="f175" y="f176"/>
                          <a:pt x="f177" y="f174"/>
                          <a:pt x="f104" y="f120"/>
                        </a:cubicBezTo>
                        <a:cubicBezTo>
                          <a:pt x="f178" y="f115"/>
                          <a:pt x="f74" y="f115"/>
                          <a:pt x="f71" y="f123"/>
                        </a:cubicBezTo>
                        <a:cubicBezTo>
                          <a:pt x="f65" y="f115"/>
                          <a:pt x="f179" y="f119"/>
                          <a:pt x="f58" y="f120"/>
                        </a:cubicBezTo>
                        <a:cubicBezTo>
                          <a:pt x="f180" y="f120"/>
                          <a:pt x="f181" y="f6"/>
                          <a:pt x="f181" y="f6"/>
                        </a:cubicBezTo>
                        <a:cubicBezTo>
                          <a:pt x="f182" y="f183"/>
                          <a:pt x="f184" y="f171"/>
                          <a:pt x="f185" y="f129"/>
                        </a:cubicBezTo>
                        <a:cubicBezTo>
                          <a:pt x="f181" y="f186"/>
                          <a:pt x="f187" y="f186"/>
                          <a:pt x="f187" y="f186"/>
                        </a:cubicBezTo>
                        <a:cubicBezTo>
                          <a:pt x="f188" y="f189"/>
                          <a:pt x="f181" y="f140"/>
                          <a:pt x="f190" y="f191"/>
                        </a:cubicBezTo>
                        <a:cubicBezTo>
                          <a:pt x="f192" y="f193"/>
                          <a:pt x="f194" y="f195"/>
                          <a:pt x="f44" y="f196"/>
                        </a:cubicBezTo>
                        <a:cubicBezTo>
                          <a:pt x="f197" y="f198"/>
                          <a:pt x="f9" y="f199"/>
                          <a:pt x="f39" y="f200"/>
                        </a:cubicBezTo>
                        <a:cubicBezTo>
                          <a:pt x="f201" y="f202"/>
                          <a:pt x="f203" y="f204"/>
                          <a:pt x="f205" y="f206"/>
                        </a:cubicBezTo>
                        <a:cubicBezTo>
                          <a:pt x="f207" y="f158"/>
                          <a:pt x="f208" y="f96"/>
                          <a:pt x="f209" y="f210"/>
                        </a:cubicBezTo>
                        <a:cubicBezTo>
                          <a:pt x="f211" y="f150"/>
                          <a:pt x="f212" y="f213"/>
                          <a:pt x="f212" y="f213"/>
                        </a:cubicBezTo>
                        <a:cubicBezTo>
                          <a:pt x="f214" y="f96"/>
                          <a:pt x="f214" y="f158"/>
                          <a:pt x="f215" y="f196"/>
                        </a:cubicBezTo>
                        <a:cubicBezTo>
                          <a:pt x="f216" y="f217"/>
                          <a:pt x="f218" y="f219"/>
                          <a:pt x="f220" y="f221"/>
                        </a:cubicBezTo>
                        <a:cubicBezTo>
                          <a:pt x="f8" y="f222"/>
                          <a:pt x="f223" y="f224"/>
                          <a:pt x="f223" y="f224"/>
                        </a:cubicBezTo>
                        <a:cubicBezTo>
                          <a:pt x="f10" y="f225"/>
                          <a:pt x="f10" y="f226"/>
                          <a:pt x="f227" y="f163"/>
                        </a:cubicBezTo>
                        <a:cubicBezTo>
                          <a:pt x="f228" y="f164"/>
                          <a:pt x="f229" y="f166"/>
                          <a:pt x="f215" y="f230"/>
                        </a:cubicBezTo>
                        <a:cubicBezTo>
                          <a:pt x="f229" y="f231"/>
                          <a:pt x="f232" y="f233"/>
                          <a:pt x="f227" y="f234"/>
                        </a:cubicBezTo>
                        <a:cubicBezTo>
                          <a:pt x="f235" y="f49"/>
                          <a:pt x="f227" y="f236"/>
                          <a:pt x="f237" y="f238"/>
                        </a:cubicBezTo>
                        <a:cubicBezTo>
                          <a:pt x="f239" y="f240"/>
                          <a:pt x="f241" y="f121"/>
                          <a:pt x="f242" y="f243"/>
                        </a:cubicBezTo>
                        <a:cubicBezTo>
                          <a:pt x="f244" y="f114"/>
                          <a:pt x="f245" y="f118"/>
                          <a:pt x="f246" y="f247"/>
                        </a:cubicBezTo>
                        <a:cubicBezTo>
                          <a:pt x="f248" y="f249"/>
                          <a:pt x="f250" y="f25"/>
                          <a:pt x="f251" y="f109"/>
                        </a:cubicBezTo>
                        <a:cubicBezTo>
                          <a:pt x="f252" y="f253"/>
                          <a:pt x="f254" y="f29"/>
                          <a:pt x="f255" y="f256"/>
                        </a:cubicBezTo>
                        <a:cubicBezTo>
                          <a:pt x="f257" y="f258"/>
                          <a:pt x="f259" y="f256"/>
                          <a:pt x="f260" y="f114"/>
                        </a:cubicBezTo>
                        <a:cubicBezTo>
                          <a:pt x="f7" y="f177"/>
                          <a:pt x="f261" y="f262"/>
                          <a:pt x="f255" y="f263"/>
                        </a:cubicBezTo>
                        <a:cubicBezTo>
                          <a:pt x="f264" y="f265"/>
                          <a:pt x="f266" y="f267"/>
                          <a:pt x="f268" y="f265"/>
                        </a:cubicBezTo>
                        <a:cubicBezTo>
                          <a:pt x="f269" y="f2"/>
                          <a:pt x="f270" y="f271"/>
                          <a:pt x="f272" y="f55"/>
                        </a:cubicBezTo>
                        <a:cubicBezTo>
                          <a:pt x="f273" y="f274"/>
                          <a:pt x="f275" y="f274"/>
                          <a:pt x="f242" y="f276"/>
                        </a:cubicBezTo>
                        <a:cubicBezTo>
                          <a:pt x="f277" y="f278"/>
                          <a:pt x="f279" y="f280"/>
                          <a:pt x="f281" y="f46"/>
                        </a:cubicBezTo>
                        <a:cubicBezTo>
                          <a:pt x="f282" y="f283"/>
                          <a:pt x="f284" y="f285"/>
                          <a:pt x="f286" y="f203"/>
                        </a:cubicBezTo>
                        <a:cubicBezTo>
                          <a:pt x="f287" y="f288"/>
                          <a:pt x="f289" y="f290"/>
                          <a:pt x="f291" y="f292"/>
                        </a:cubicBezTo>
                        <a:cubicBezTo>
                          <a:pt x="f293" y="f19"/>
                          <a:pt x="f10" y="f294"/>
                          <a:pt x="f10" y="f294"/>
                        </a:cubicBezTo>
                        <a:cubicBezTo>
                          <a:pt x="f220" y="f211"/>
                          <a:pt x="f215" y="f295"/>
                          <a:pt x="f296" y="f8"/>
                        </a:cubicBez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0" name="Freeform 100">
                    <a:extLst>
                      <a:ext uri="{FF2B5EF4-FFF2-40B4-BE49-F238E27FC236}">
                        <a16:creationId xmlns:a16="http://schemas.microsoft.com/office/drawing/2014/main" id="{9F82346B-4D95-440D-854B-E5419F7760E1}"/>
                      </a:ext>
                    </a:extLst>
                  </p:cNvPr>
                  <p:cNvSpPr/>
                  <p:nvPr/>
                </p:nvSpPr>
                <p:spPr>
                  <a:xfrm>
                    <a:off x="6430966" y="495303"/>
                    <a:ext cx="258766" cy="350836"/>
                  </a:xfrm>
                  <a:custGeom>
                    <a:avLst/>
                    <a:gdLst>
                      <a:gd name="f0" fmla="val 10800000"/>
                      <a:gd name="f1" fmla="val 5400000"/>
                      <a:gd name="f2" fmla="val 180"/>
                      <a:gd name="f3" fmla="val w"/>
                      <a:gd name="f4" fmla="val h"/>
                      <a:gd name="f5" fmla="val 0"/>
                      <a:gd name="f6" fmla="val 257"/>
                      <a:gd name="f7" fmla="val 347"/>
                      <a:gd name="f8" fmla="val 243"/>
                      <a:gd name="f9" fmla="val 233"/>
                      <a:gd name="f10" fmla="val 301"/>
                      <a:gd name="f11" fmla="val 217"/>
                      <a:gd name="f12" fmla="val 288"/>
                      <a:gd name="f13" fmla="val 215"/>
                      <a:gd name="f14" fmla="val 269"/>
                      <a:gd name="f15" fmla="val 209"/>
                      <a:gd name="f16" fmla="val 254"/>
                      <a:gd name="f17" fmla="val 229"/>
                      <a:gd name="f18" fmla="val 207"/>
                      <a:gd name="f19" fmla="val 214"/>
                      <a:gd name="f20" fmla="val 228"/>
                      <a:gd name="f21" fmla="val 202"/>
                      <a:gd name="f22" fmla="val 197"/>
                      <a:gd name="f23" fmla="val 136"/>
                      <a:gd name="f24" fmla="val 119"/>
                      <a:gd name="f25" fmla="val 13"/>
                      <a:gd name="f26" fmla="val 54"/>
                      <a:gd name="f27" fmla="val 96"/>
                      <a:gd name="f28" fmla="val 36"/>
                      <a:gd name="f29" fmla="val 106"/>
                      <a:gd name="f30" fmla="val 57"/>
                      <a:gd name="f31" fmla="val 97"/>
                      <a:gd name="f32" fmla="val 32"/>
                      <a:gd name="f33" fmla="val 98"/>
                      <a:gd name="f34" fmla="val 27"/>
                      <a:gd name="f35" fmla="val 99"/>
                      <a:gd name="f36" fmla="val 16"/>
                      <a:gd name="f37" fmla="val 102"/>
                      <a:gd name="f38" fmla="val 149"/>
                      <a:gd name="f39" fmla="val 93"/>
                      <a:gd name="f40" fmla="val 346"/>
                      <a:gd name="f41" fmla="+- 0 0 -90"/>
                      <a:gd name="f42" fmla="*/ f3 1 257"/>
                      <a:gd name="f43" fmla="*/ f4 1 347"/>
                      <a:gd name="f44" fmla="val f5"/>
                      <a:gd name="f45" fmla="val f6"/>
                      <a:gd name="f46" fmla="val f7"/>
                      <a:gd name="f47" fmla="*/ f41 f0 1"/>
                      <a:gd name="f48" fmla="+- f46 0 f44"/>
                      <a:gd name="f49" fmla="+- f45 0 f44"/>
                      <a:gd name="f50" fmla="*/ f47 1 f2"/>
                      <a:gd name="f51" fmla="*/ f49 1 257"/>
                      <a:gd name="f52" fmla="*/ f48 1 347"/>
                      <a:gd name="f53" fmla="*/ 1 f49 1"/>
                      <a:gd name="f54" fmla="*/ 1 f48 1"/>
                      <a:gd name="f55" fmla="*/ 0 f49 1"/>
                      <a:gd name="f56" fmla="+- f50 0 f1"/>
                      <a:gd name="f57" fmla="*/ f53 1 257"/>
                      <a:gd name="f58" fmla="*/ f54 1 347"/>
                      <a:gd name="f59" fmla="*/ f55 1 257"/>
                      <a:gd name="f60" fmla="*/ 0 1 f51"/>
                      <a:gd name="f61" fmla="*/ f45 1 f51"/>
                      <a:gd name="f62" fmla="*/ 0 1 f52"/>
                      <a:gd name="f63" fmla="*/ f46 1 f52"/>
                      <a:gd name="f64" fmla="*/ f57 1 f51"/>
                      <a:gd name="f65" fmla="*/ f58 1 f52"/>
                      <a:gd name="f66" fmla="*/ f59 1 f51"/>
                      <a:gd name="f67" fmla="*/ f60 f42 1"/>
                      <a:gd name="f68" fmla="*/ f61 f42 1"/>
                      <a:gd name="f69" fmla="*/ f63 f43 1"/>
                      <a:gd name="f70" fmla="*/ f62 f43 1"/>
                      <a:gd name="f71" fmla="*/ f64 f42 1"/>
                      <a:gd name="f72" fmla="*/ f65 f43 1"/>
                      <a:gd name="f73" fmla="*/ f66 f42 1"/>
                    </a:gdLst>
                    <a:ahLst/>
                    <a:cxnLst>
                      <a:cxn ang="3cd4">
                        <a:pos x="hc" y="t"/>
                      </a:cxn>
                      <a:cxn ang="0">
                        <a:pos x="r" y="vc"/>
                      </a:cxn>
                      <a:cxn ang="cd4">
                        <a:pos x="hc" y="b"/>
                      </a:cxn>
                      <a:cxn ang="cd2">
                        <a:pos x="l" y="vc"/>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1" y="f72"/>
                      </a:cxn>
                      <a:cxn ang="f56">
                        <a:pos x="f73" y="f72"/>
                      </a:cxn>
                      <a:cxn ang="f56">
                        <a:pos x="f71" y="f72"/>
                      </a:cxn>
                      <a:cxn ang="f56">
                        <a:pos x="f71" y="f72"/>
                      </a:cxn>
                    </a:cxnLst>
                    <a:rect l="f67" t="f70" r="f68" b="f69"/>
                    <a:pathLst>
                      <a:path w="257" h="347">
                        <a:moveTo>
                          <a:pt x="f8" y="f7"/>
                        </a:moveTo>
                        <a:lnTo>
                          <a:pt x="f9" y="f10"/>
                        </a:lnTo>
                        <a:lnTo>
                          <a:pt x="f11" y="f12"/>
                        </a:lnTo>
                        <a:lnTo>
                          <a:pt x="f13" y="f14"/>
                        </a:lnTo>
                        <a:lnTo>
                          <a:pt x="f15" y="f16"/>
                        </a:lnTo>
                        <a:lnTo>
                          <a:pt x="f15" y="f17"/>
                        </a:lnTo>
                        <a:lnTo>
                          <a:pt x="f18" y="f19"/>
                        </a:lnTo>
                        <a:lnTo>
                          <a:pt x="f20" y="f21"/>
                        </a:lnTo>
                        <a:lnTo>
                          <a:pt x="f6" y="f22"/>
                        </a:lnTo>
                        <a:lnTo>
                          <a:pt x="f6" y="f23"/>
                        </a:lnTo>
                        <a:cubicBezTo>
                          <a:pt x="f15" y="f24"/>
                          <a:pt x="f25" y="f5"/>
                          <a:pt x="f26" y="f27"/>
                        </a:cubicBezTo>
                        <a:cubicBezTo>
                          <a:pt x="f28" y="f29"/>
                          <a:pt x="f30" y="f31"/>
                          <a:pt x="f32" y="f33"/>
                        </a:cubicBezTo>
                        <a:cubicBezTo>
                          <a:pt x="f34" y="f35"/>
                          <a:pt x="f36" y="f37"/>
                          <a:pt x="f36" y="f37"/>
                        </a:cubicBezTo>
                        <a:lnTo>
                          <a:pt x="f5" y="f38"/>
                        </a:lnTo>
                        <a:lnTo>
                          <a:pt x="f39" y="f40"/>
                        </a:lnTo>
                        <a:lnTo>
                          <a:pt x="f8" y="f7"/>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1" name="Freeform 101">
                    <a:extLst>
                      <a:ext uri="{FF2B5EF4-FFF2-40B4-BE49-F238E27FC236}">
                        <a16:creationId xmlns:a16="http://schemas.microsoft.com/office/drawing/2014/main" id="{43373D7A-1480-65DC-4906-A1F75B644943}"/>
                      </a:ext>
                    </a:extLst>
                  </p:cNvPr>
                  <p:cNvSpPr/>
                  <p:nvPr/>
                </p:nvSpPr>
                <p:spPr>
                  <a:xfrm>
                    <a:off x="6886575" y="754059"/>
                    <a:ext cx="11109" cy="19046"/>
                  </a:xfrm>
                  <a:custGeom>
                    <a:avLst/>
                    <a:gdLst>
                      <a:gd name="f0" fmla="val 10800000"/>
                      <a:gd name="f1" fmla="val 5400000"/>
                      <a:gd name="f2" fmla="val 180"/>
                      <a:gd name="f3" fmla="val w"/>
                      <a:gd name="f4" fmla="val h"/>
                      <a:gd name="f5" fmla="val 0"/>
                      <a:gd name="f6" fmla="val 19"/>
                      <a:gd name="f7" fmla="val 37"/>
                      <a:gd name="f8" fmla="val 7"/>
                      <a:gd name="f9" fmla="val 25"/>
                      <a:gd name="f10" fmla="val 4"/>
                      <a:gd name="f11" fmla="val 12"/>
                      <a:gd name="f12" fmla="val 21"/>
                      <a:gd name="f13" fmla="val 14"/>
                      <a:gd name="f14" fmla="val 18"/>
                      <a:gd name="f15" fmla="val 36"/>
                      <a:gd name="f16" fmla="+- 0 0 -90"/>
                      <a:gd name="f17" fmla="*/ f3 1 19"/>
                      <a:gd name="f18" fmla="*/ f4 1 37"/>
                      <a:gd name="f19" fmla="val f5"/>
                      <a:gd name="f20" fmla="val f6"/>
                      <a:gd name="f21" fmla="val f7"/>
                      <a:gd name="f22" fmla="*/ f16 f0 1"/>
                      <a:gd name="f23" fmla="+- f21 0 f19"/>
                      <a:gd name="f24" fmla="+- f20 0 f19"/>
                      <a:gd name="f25" fmla="*/ f22 1 f2"/>
                      <a:gd name="f26" fmla="*/ f24 1 19"/>
                      <a:gd name="f27" fmla="*/ f23 1 37"/>
                      <a:gd name="f28" fmla="*/ 0 f24 1"/>
                      <a:gd name="f29" fmla="*/ 0 f23 1"/>
                      <a:gd name="f30" fmla="+- f25 0 f1"/>
                      <a:gd name="f31" fmla="*/ f28 1 19"/>
                      <a:gd name="f32" fmla="*/ f29 1 37"/>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Lst>
                    <a:rect l="f39" t="f42" r="f40" b="f41"/>
                    <a:pathLst>
                      <a:path w="19" h="37">
                        <a:moveTo>
                          <a:pt x="f8" y="f9"/>
                        </a:moveTo>
                        <a:cubicBezTo>
                          <a:pt x="f5" y="f10"/>
                          <a:pt x="f11" y="f5"/>
                          <a:pt x="f6" y="f12"/>
                        </a:cubicBezTo>
                        <a:cubicBezTo>
                          <a:pt x="f13" y="f7"/>
                          <a:pt x="f14" y="f15"/>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2" name="Freeform 102">
                    <a:extLst>
                      <a:ext uri="{FF2B5EF4-FFF2-40B4-BE49-F238E27FC236}">
                        <a16:creationId xmlns:a16="http://schemas.microsoft.com/office/drawing/2014/main" id="{C75A7BD9-807D-017F-AB04-B0C17B100579}"/>
                      </a:ext>
                    </a:extLst>
                  </p:cNvPr>
                  <p:cNvSpPr/>
                  <p:nvPr/>
                </p:nvSpPr>
                <p:spPr>
                  <a:xfrm>
                    <a:off x="6872292" y="573091"/>
                    <a:ext cx="14292" cy="11109"/>
                  </a:xfrm>
                  <a:custGeom>
                    <a:avLst/>
                    <a:gdLst>
                      <a:gd name="f0" fmla="val 10800000"/>
                      <a:gd name="f1" fmla="val 5400000"/>
                      <a:gd name="f2" fmla="val 180"/>
                      <a:gd name="f3" fmla="val w"/>
                      <a:gd name="f4" fmla="val h"/>
                      <a:gd name="f5" fmla="val 0"/>
                      <a:gd name="f6" fmla="val 22"/>
                      <a:gd name="f7" fmla="val 20"/>
                      <a:gd name="f8" fmla="val 12"/>
                      <a:gd name="f9" fmla="val 13"/>
                      <a:gd name="f10" fmla="val 8"/>
                      <a:gd name="f11" fmla="val 16"/>
                      <a:gd name="f12" fmla="val 18"/>
                      <a:gd name="f13" fmla="val 17"/>
                      <a:gd name="f14" fmla="val 3"/>
                      <a:gd name="f15" fmla="val 5"/>
                      <a:gd name="f16" fmla="val 6"/>
                      <a:gd name="f17" fmla="+- 0 0 -90"/>
                      <a:gd name="f18" fmla="*/ f3 1 22"/>
                      <a:gd name="f19" fmla="*/ f4 1 20"/>
                      <a:gd name="f20" fmla="val f5"/>
                      <a:gd name="f21" fmla="val f6"/>
                      <a:gd name="f22" fmla="val f7"/>
                      <a:gd name="f23" fmla="*/ f17 f0 1"/>
                      <a:gd name="f24" fmla="+- f22 0 f20"/>
                      <a:gd name="f25" fmla="+- f21 0 f20"/>
                      <a:gd name="f26" fmla="*/ f23 1 f2"/>
                      <a:gd name="f27" fmla="*/ f25 1 22"/>
                      <a:gd name="f28" fmla="*/ f24 1 20"/>
                      <a:gd name="f29" fmla="*/ 0 f25 1"/>
                      <a:gd name="f30" fmla="*/ 0 f24 1"/>
                      <a:gd name="f31" fmla="+- f26 0 f1"/>
                      <a:gd name="f32" fmla="*/ f29 1 22"/>
                      <a:gd name="f33" fmla="*/ f30 1 20"/>
                      <a:gd name="f34" fmla="*/ 0 1 f27"/>
                      <a:gd name="f35" fmla="*/ f21 1 f27"/>
                      <a:gd name="f36" fmla="*/ 0 1 f28"/>
                      <a:gd name="f37" fmla="*/ f22 1 f28"/>
                      <a:gd name="f38" fmla="*/ f32 1 f27"/>
                      <a:gd name="f39" fmla="*/ f33 1 f28"/>
                      <a:gd name="f40" fmla="*/ f34 f18 1"/>
                      <a:gd name="f41" fmla="*/ f35 f18 1"/>
                      <a:gd name="f42" fmla="*/ f37 f19 1"/>
                      <a:gd name="f43" fmla="*/ f36 f19 1"/>
                      <a:gd name="f44" fmla="*/ f38 f18 1"/>
                      <a:gd name="f45" fmla="*/ f39 f19 1"/>
                    </a:gdLst>
                    <a:ahLst/>
                    <a:cxnLst>
                      <a:cxn ang="3cd4">
                        <a:pos x="hc" y="t"/>
                      </a:cxn>
                      <a:cxn ang="0">
                        <a:pos x="r" y="vc"/>
                      </a:cxn>
                      <a:cxn ang="cd4">
                        <a:pos x="hc" y="b"/>
                      </a:cxn>
                      <a:cxn ang="cd2">
                        <a:pos x="l" y="vc"/>
                      </a:cxn>
                      <a:cxn ang="f31">
                        <a:pos x="f44" y="f45"/>
                      </a:cxn>
                      <a:cxn ang="f31">
                        <a:pos x="f44" y="f45"/>
                      </a:cxn>
                      <a:cxn ang="f31">
                        <a:pos x="f44" y="f45"/>
                      </a:cxn>
                      <a:cxn ang="f31">
                        <a:pos x="f44" y="f45"/>
                      </a:cxn>
                      <a:cxn ang="f31">
                        <a:pos x="f44" y="f45"/>
                      </a:cxn>
                    </a:cxnLst>
                    <a:rect l="f40" t="f43" r="f41" b="f42"/>
                    <a:pathLst>
                      <a:path w="22" h="20">
                        <a:moveTo>
                          <a:pt x="f8" y="f8"/>
                        </a:moveTo>
                        <a:cubicBezTo>
                          <a:pt x="f9" y="f10"/>
                          <a:pt x="f8" y="f5"/>
                          <a:pt x="f11" y="f5"/>
                        </a:cubicBezTo>
                        <a:cubicBezTo>
                          <a:pt x="f7" y="f5"/>
                          <a:pt x="f6" y="f10"/>
                          <a:pt x="f7" y="f8"/>
                        </a:cubicBezTo>
                        <a:cubicBezTo>
                          <a:pt x="f12" y="f11"/>
                          <a:pt x="f8" y="f13"/>
                          <a:pt x="f10" y="f7"/>
                        </a:cubicBezTo>
                        <a:cubicBezTo>
                          <a:pt x="f14" y="f15"/>
                          <a:pt x="f5" y="f16"/>
                          <a:pt x="f8"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3" name="Freeform 103">
                    <a:extLst>
                      <a:ext uri="{FF2B5EF4-FFF2-40B4-BE49-F238E27FC236}">
                        <a16:creationId xmlns:a16="http://schemas.microsoft.com/office/drawing/2014/main" id="{2041A976-9688-DEAE-C221-8A10D5A84E56}"/>
                      </a:ext>
                    </a:extLst>
                  </p:cNvPr>
                  <p:cNvSpPr/>
                  <p:nvPr/>
                </p:nvSpPr>
                <p:spPr>
                  <a:xfrm>
                    <a:off x="6245223" y="350836"/>
                    <a:ext cx="39684" cy="15873"/>
                  </a:xfrm>
                  <a:custGeom>
                    <a:avLst/>
                    <a:gdLst>
                      <a:gd name="f0" fmla="val 10800000"/>
                      <a:gd name="f1" fmla="val 5400000"/>
                      <a:gd name="f2" fmla="val 180"/>
                      <a:gd name="f3" fmla="val w"/>
                      <a:gd name="f4" fmla="val h"/>
                      <a:gd name="f5" fmla="val 0"/>
                      <a:gd name="f6" fmla="val 57"/>
                      <a:gd name="f7" fmla="val 30"/>
                      <a:gd name="f8" fmla="val 24"/>
                      <a:gd name="f9" fmla="val 18"/>
                      <a:gd name="f10" fmla="val 10"/>
                      <a:gd name="f11" fmla="val 9"/>
                      <a:gd name="f12" fmla="val 32"/>
                      <a:gd name="f13" fmla="val 6"/>
                      <a:gd name="f14" fmla="val 46"/>
                      <a:gd name="f15" fmla="val 15"/>
                      <a:gd name="f16" fmla="val 23"/>
                      <a:gd name="f17" fmla="val 36"/>
                      <a:gd name="f18" fmla="val 21"/>
                      <a:gd name="f19" fmla="val 25"/>
                      <a:gd name="f20" fmla="+- 0 0 -90"/>
                      <a:gd name="f21" fmla="*/ f3 1 57"/>
                      <a:gd name="f22" fmla="*/ f4 1 30"/>
                      <a:gd name="f23" fmla="val f5"/>
                      <a:gd name="f24" fmla="val f6"/>
                      <a:gd name="f25" fmla="val f7"/>
                      <a:gd name="f26" fmla="*/ f20 f0 1"/>
                      <a:gd name="f27" fmla="+- f25 0 f23"/>
                      <a:gd name="f28" fmla="+- f24 0 f23"/>
                      <a:gd name="f29" fmla="*/ f26 1 f2"/>
                      <a:gd name="f30" fmla="*/ f28 1 57"/>
                      <a:gd name="f31" fmla="*/ f27 1 30"/>
                      <a:gd name="f32" fmla="*/ 0 f28 1"/>
                      <a:gd name="f33" fmla="*/ 0 f27 1"/>
                      <a:gd name="f34" fmla="+- f29 0 f1"/>
                      <a:gd name="f35" fmla="*/ f32 1 57"/>
                      <a:gd name="f36" fmla="*/ f33 1 30"/>
                      <a:gd name="f37" fmla="*/ 0 1 f30"/>
                      <a:gd name="f38" fmla="*/ f24 1 f30"/>
                      <a:gd name="f39" fmla="*/ 0 1 f31"/>
                      <a:gd name="f40" fmla="*/ f25 1 f31"/>
                      <a:gd name="f41" fmla="*/ f35 1 f30"/>
                      <a:gd name="f42" fmla="*/ f36 1 f31"/>
                      <a:gd name="f43" fmla="*/ f37 f21 1"/>
                      <a:gd name="f44" fmla="*/ f38 f21 1"/>
                      <a:gd name="f45" fmla="*/ f40 f22 1"/>
                      <a:gd name="f46" fmla="*/ f39 f22 1"/>
                      <a:gd name="f47" fmla="*/ f41 f21 1"/>
                      <a:gd name="f48" fmla="*/ f42 f22 1"/>
                    </a:gdLst>
                    <a:ahLst/>
                    <a:cxnLst>
                      <a:cxn ang="3cd4">
                        <a:pos x="hc" y="t"/>
                      </a:cxn>
                      <a:cxn ang="0">
                        <a:pos x="r" y="vc"/>
                      </a:cxn>
                      <a:cxn ang="cd4">
                        <a:pos x="hc" y="b"/>
                      </a:cxn>
                      <a:cxn ang="cd2">
                        <a:pos x="l" y="vc"/>
                      </a:cxn>
                      <a:cxn ang="f34">
                        <a:pos x="f47" y="f48"/>
                      </a:cxn>
                      <a:cxn ang="f34">
                        <a:pos x="f47" y="f48"/>
                      </a:cxn>
                      <a:cxn ang="f34">
                        <a:pos x="f47" y="f48"/>
                      </a:cxn>
                      <a:cxn ang="f34">
                        <a:pos x="f47" y="f48"/>
                      </a:cxn>
                    </a:cxnLst>
                    <a:rect l="f43" t="f46" r="f44" b="f45"/>
                    <a:pathLst>
                      <a:path w="57" h="30">
                        <a:moveTo>
                          <a:pt x="f8" y="f9"/>
                        </a:moveTo>
                        <a:cubicBezTo>
                          <a:pt x="f5" y="f10"/>
                          <a:pt x="f11" y="f5"/>
                          <a:pt x="f12" y="f13"/>
                        </a:cubicBezTo>
                        <a:cubicBezTo>
                          <a:pt x="f14" y="f15"/>
                          <a:pt x="f6" y="f16"/>
                          <a:pt x="f17" y="f7"/>
                        </a:cubicBezTo>
                        <a:cubicBezTo>
                          <a:pt x="f18" y="f19"/>
                          <a:pt x="f8"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4" name="Freeform 104">
                    <a:extLst>
                      <a:ext uri="{FF2B5EF4-FFF2-40B4-BE49-F238E27FC236}">
                        <a16:creationId xmlns:a16="http://schemas.microsoft.com/office/drawing/2014/main" id="{631682FF-6A3F-88CA-8CCE-C86A7BBC7A27}"/>
                      </a:ext>
                    </a:extLst>
                  </p:cNvPr>
                  <p:cNvSpPr/>
                  <p:nvPr/>
                </p:nvSpPr>
                <p:spPr>
                  <a:xfrm>
                    <a:off x="6724653" y="204789"/>
                    <a:ext cx="468309" cy="369883"/>
                  </a:xfrm>
                  <a:custGeom>
                    <a:avLst/>
                    <a:gdLst>
                      <a:gd name="f0" fmla="val 10800000"/>
                      <a:gd name="f1" fmla="val 5400000"/>
                      <a:gd name="f2" fmla="val 360"/>
                      <a:gd name="f3" fmla="val 180"/>
                      <a:gd name="f4" fmla="val w"/>
                      <a:gd name="f5" fmla="val h"/>
                      <a:gd name="f6" fmla="val 0"/>
                      <a:gd name="f7" fmla="val 693"/>
                      <a:gd name="f8" fmla="val 696"/>
                      <a:gd name="f9" fmla="val 541"/>
                      <a:gd name="f10" fmla="val 460"/>
                      <a:gd name="f11" fmla="val 473"/>
                      <a:gd name="f12" fmla="val 464"/>
                      <a:gd name="f13" fmla="val 441"/>
                      <a:gd name="f14" fmla="val 452"/>
                      <a:gd name="f15" fmla="val 393"/>
                      <a:gd name="f16" fmla="val 365"/>
                      <a:gd name="f17" fmla="val 448"/>
                      <a:gd name="f18" fmla="val 444"/>
                      <a:gd name="f19" fmla="val 337"/>
                      <a:gd name="f20" fmla="val 436"/>
                      <a:gd name="f21" fmla="val 336"/>
                      <a:gd name="f22" fmla="val 432"/>
                      <a:gd name="f23" fmla="val 330"/>
                      <a:gd name="f24" fmla="val 413"/>
                      <a:gd name="f25" fmla="val 325"/>
                      <a:gd name="f26" fmla="val 412"/>
                      <a:gd name="f27" fmla="val 317"/>
                      <a:gd name="f28" fmla="val 411"/>
                      <a:gd name="f29" fmla="val 301"/>
                      <a:gd name="f30" fmla="val 420"/>
                      <a:gd name="f31" fmla="val 289"/>
                      <a:gd name="f32" fmla="val 277"/>
                      <a:gd name="f33" fmla="val 408"/>
                      <a:gd name="f34" fmla="val 265"/>
                      <a:gd name="f35" fmla="val 400"/>
                      <a:gd name="f36" fmla="val 252"/>
                      <a:gd name="f37" fmla="val 380"/>
                      <a:gd name="f38" fmla="val 256"/>
                      <a:gd name="f39" fmla="val 356"/>
                      <a:gd name="f40" fmla="val 233"/>
                      <a:gd name="f41" fmla="val 348"/>
                      <a:gd name="f42" fmla="val 217"/>
                      <a:gd name="f43" fmla="val 372"/>
                      <a:gd name="f44" fmla="val 221"/>
                      <a:gd name="f45" fmla="val 392"/>
                      <a:gd name="f46" fmla="val 237"/>
                      <a:gd name="f47" fmla="val 416"/>
                      <a:gd name="f48" fmla="val 234"/>
                      <a:gd name="f49" fmla="val 428"/>
                      <a:gd name="f50" fmla="val 228"/>
                      <a:gd name="f51" fmla="val 445"/>
                      <a:gd name="f52" fmla="val 247"/>
                      <a:gd name="f53" fmla="val 443"/>
                      <a:gd name="f54" fmla="val 261"/>
                      <a:gd name="f55" fmla="val 258"/>
                      <a:gd name="f56" fmla="val 450"/>
                      <a:gd name="f57" fmla="val 243"/>
                      <a:gd name="f58" fmla="val 475"/>
                      <a:gd name="f59" fmla="val 269"/>
                      <a:gd name="f60" fmla="val 484"/>
                      <a:gd name="f61" fmla="val 479"/>
                      <a:gd name="f62" fmla="val 288"/>
                      <a:gd name="f63" fmla="val 476"/>
                      <a:gd name="f64" fmla="val 293"/>
                      <a:gd name="f65" fmla="val 468"/>
                      <a:gd name="f66" fmla="val 302"/>
                      <a:gd name="f67" fmla="val 454"/>
                      <a:gd name="f68" fmla="val 303"/>
                      <a:gd name="f69" fmla="val 446"/>
                      <a:gd name="f70" fmla="val 315"/>
                      <a:gd name="f71" fmla="val 306"/>
                      <a:gd name="f72" fmla="val 467"/>
                      <a:gd name="f73" fmla="val 321"/>
                      <a:gd name="f74" fmla="val 328"/>
                      <a:gd name="f75" fmla="val 480"/>
                      <a:gd name="f76" fmla="val 345"/>
                      <a:gd name="f77" fmla="val 382"/>
                      <a:gd name="f78" fmla="val 472"/>
                      <a:gd name="f79" fmla="val 347"/>
                      <a:gd name="f80" fmla="val 527"/>
                      <a:gd name="f81" fmla="val 333"/>
                      <a:gd name="f82" fmla="val 536"/>
                      <a:gd name="f83" fmla="val 540"/>
                      <a:gd name="f84" fmla="val 329"/>
                      <a:gd name="f85" fmla="val 545"/>
                      <a:gd name="f86" fmla="val 548"/>
                      <a:gd name="f87" fmla="val 322"/>
                      <a:gd name="f88" fmla="val 551"/>
                      <a:gd name="f89" fmla="val 316"/>
                      <a:gd name="f90" fmla="val 549"/>
                      <a:gd name="f91" fmla="val 313"/>
                      <a:gd name="f92" fmla="val 552"/>
                      <a:gd name="f93" fmla="val 300"/>
                      <a:gd name="f94" fmla="val 565"/>
                      <a:gd name="f95" fmla="val 320"/>
                      <a:gd name="f96" fmla="val 575"/>
                      <a:gd name="f97" fmla="val 584"/>
                      <a:gd name="f98" fmla="val 286"/>
                      <a:gd name="f99" fmla="val 595"/>
                      <a:gd name="f100" fmla="val 272"/>
                      <a:gd name="f101" fmla="val 610"/>
                      <a:gd name="f102" fmla="val 616"/>
                      <a:gd name="f103" fmla="val 254"/>
                      <a:gd name="f104" fmla="val 620"/>
                      <a:gd name="f105" fmla="val 245"/>
                      <a:gd name="f106" fmla="val 621"/>
                      <a:gd name="f107" fmla="val 624"/>
                      <a:gd name="f108" fmla="val 625"/>
                      <a:gd name="f109" fmla="val 225"/>
                      <a:gd name="f110" fmla="val 628"/>
                      <a:gd name="f111" fmla="val 215"/>
                      <a:gd name="f112" fmla="val 659"/>
                      <a:gd name="f113" fmla="val 212"/>
                      <a:gd name="f114" fmla="val 652"/>
                      <a:gd name="f115" fmla="val 173"/>
                      <a:gd name="f116" fmla="val 656"/>
                      <a:gd name="f117" fmla="val 140"/>
                      <a:gd name="f118" fmla="val 667"/>
                      <a:gd name="f119" fmla="val 132"/>
                      <a:gd name="f120" fmla="val 687"/>
                      <a:gd name="f121" fmla="val 97"/>
                      <a:gd name="f122" fmla="val 77"/>
                      <a:gd name="f123" fmla="val 691"/>
                      <a:gd name="f124" fmla="val 75"/>
                      <a:gd name="f125" fmla="val 81"/>
                      <a:gd name="f126" fmla="val 668"/>
                      <a:gd name="f127" fmla="val 646"/>
                      <a:gd name="f128" fmla="val 72"/>
                      <a:gd name="f129" fmla="val 639"/>
                      <a:gd name="f130" fmla="val 73"/>
                      <a:gd name="f131" fmla="val 598"/>
                      <a:gd name="f132" fmla="val 71"/>
                      <a:gd name="f133" fmla="val 587"/>
                      <a:gd name="f134" fmla="val 61"/>
                      <a:gd name="f135" fmla="val 572"/>
                      <a:gd name="f136" fmla="val 58"/>
                      <a:gd name="f137" fmla="val 51"/>
                      <a:gd name="f138" fmla="val 543"/>
                      <a:gd name="f139" fmla="val 45"/>
                      <a:gd name="f140" fmla="val 524"/>
                      <a:gd name="f141" fmla="val 52"/>
                      <a:gd name="f142" fmla="val 502"/>
                      <a:gd name="f143" fmla="val 496"/>
                      <a:gd name="f144" fmla="val 49"/>
                      <a:gd name="f145" fmla="val 46"/>
                      <a:gd name="f146" fmla="val 463"/>
                      <a:gd name="f147" fmla="val 33"/>
                      <a:gd name="f148" fmla="val 42"/>
                      <a:gd name="f149" fmla="val 422"/>
                      <a:gd name="f150" fmla="val 369"/>
                      <a:gd name="f151" fmla="val 48"/>
                      <a:gd name="f152" fmla="val 362"/>
                      <a:gd name="f153" fmla="val 53"/>
                      <a:gd name="f154" fmla="val 344"/>
                      <a:gd name="f155" fmla="val 47"/>
                      <a:gd name="f156" fmla="val 327"/>
                      <a:gd name="f157" fmla="val 308"/>
                      <a:gd name="f158" fmla="val 332"/>
                      <a:gd name="f159" fmla="val 40"/>
                      <a:gd name="f160" fmla="val 353"/>
                      <a:gd name="f161" fmla="val 29"/>
                      <a:gd name="f162" fmla="val 374"/>
                      <a:gd name="f163" fmla="val 17"/>
                      <a:gd name="f164" fmla="val 6"/>
                      <a:gd name="f165" fmla="val 10"/>
                      <a:gd name="f166" fmla="val 340"/>
                      <a:gd name="f167" fmla="val 13"/>
                      <a:gd name="f168" fmla="val 304"/>
                      <a:gd name="f169" fmla="val 44"/>
                      <a:gd name="f170" fmla="val 314"/>
                      <a:gd name="f171" fmla="val 54"/>
                      <a:gd name="f172" fmla="val 280"/>
                      <a:gd name="f173" fmla="val 94"/>
                      <a:gd name="f174" fmla="val 85"/>
                      <a:gd name="f175" fmla="val 242"/>
                      <a:gd name="f176" fmla="val 105"/>
                      <a:gd name="f177" fmla="val 108"/>
                      <a:gd name="f178" fmla="val 220"/>
                      <a:gd name="f179" fmla="val 110"/>
                      <a:gd name="f180" fmla="val 113"/>
                      <a:gd name="f181" fmla="val 204"/>
                      <a:gd name="f182" fmla="val 116"/>
                      <a:gd name="f183" fmla="val 196"/>
                      <a:gd name="f184" fmla="val 89"/>
                      <a:gd name="f185" fmla="val 211"/>
                      <a:gd name="f186" fmla="val 37"/>
                      <a:gd name="f187" fmla="val 207"/>
                      <a:gd name="f188" fmla="val 30"/>
                      <a:gd name="f189" fmla="val 213"/>
                      <a:gd name="f190" fmla="val 25"/>
                      <a:gd name="f191" fmla="val 16"/>
                      <a:gd name="f192" fmla="val 210"/>
                      <a:gd name="f193" fmla="val 1"/>
                      <a:gd name="f194" fmla="val 4"/>
                      <a:gd name="f195" fmla="val 186"/>
                      <a:gd name="f196" fmla="val 174"/>
                      <a:gd name="f197" fmla="val 9"/>
                      <a:gd name="f198" fmla="val 164"/>
                      <a:gd name="f199" fmla="val 155"/>
                      <a:gd name="f200" fmla="val 128"/>
                      <a:gd name="f201" fmla="val 124"/>
                      <a:gd name="f202" fmla="val 131"/>
                      <a:gd name="f203" fmla="val 112"/>
                      <a:gd name="f204" fmla="val 135"/>
                      <a:gd name="f205" fmla="val 87"/>
                      <a:gd name="f206" fmla="val 159"/>
                      <a:gd name="f207" fmla="val 122"/>
                      <a:gd name="f208" fmla="val 197"/>
                      <a:gd name="f209" fmla="val 205"/>
                      <a:gd name="f210" fmla="val 129"/>
                      <a:gd name="f211" fmla="val 127"/>
                      <a:gd name="f212" fmla="val 123"/>
                      <a:gd name="f213" fmla="val 226"/>
                      <a:gd name="f214" fmla="val 147"/>
                      <a:gd name="f215" fmla="val 120"/>
                      <a:gd name="f216" fmla="val 229"/>
                      <a:gd name="f217" fmla="val 64"/>
                      <a:gd name="f218" fmla="val 209"/>
                      <a:gd name="f219" fmla="val 21"/>
                      <a:gd name="f220" fmla="val 240"/>
                      <a:gd name="f221" fmla="val 297"/>
                      <a:gd name="f222" fmla="val 32"/>
                      <a:gd name="f223" fmla="val 373"/>
                      <a:gd name="f224" fmla="val 50"/>
                      <a:gd name="f225" fmla="val 361"/>
                      <a:gd name="f226" fmla="val 357"/>
                      <a:gd name="f227" fmla="val 349"/>
                      <a:gd name="f228" fmla="val 68"/>
                      <a:gd name="f229" fmla="val 318"/>
                      <a:gd name="f230" fmla="val 88"/>
                      <a:gd name="f231" fmla="val 119"/>
                      <a:gd name="f232" fmla="val 323"/>
                      <a:gd name="f233" fmla="val 118"/>
                      <a:gd name="f234" fmla="val 148"/>
                      <a:gd name="f235" fmla="val 157"/>
                      <a:gd name="f236" fmla="val 167"/>
                      <a:gd name="f237" fmla="val 176"/>
                      <a:gd name="f238" fmla="val 358"/>
                      <a:gd name="f239" fmla="val 216"/>
                      <a:gd name="f240" fmla="val 368"/>
                      <a:gd name="f241" fmla="val 214"/>
                      <a:gd name="f242" fmla="val 192"/>
                      <a:gd name="f243" fmla="val 177"/>
                      <a:gd name="f244" fmla="val 162"/>
                      <a:gd name="f245" fmla="val 366"/>
                      <a:gd name="f246" fmla="val 143"/>
                      <a:gd name="f247" fmla="val 133"/>
                      <a:gd name="f248" fmla="val 136"/>
                      <a:gd name="f249" fmla="val 379"/>
                      <a:gd name="f250" fmla="val 376"/>
                      <a:gd name="f251" fmla="val 149"/>
                      <a:gd name="f252" fmla="val 377"/>
                      <a:gd name="f253" fmla="val 156"/>
                      <a:gd name="f254" fmla="val 404"/>
                      <a:gd name="f255" fmla="val 409"/>
                      <a:gd name="f256" fmla="val 417"/>
                      <a:gd name="f257" fmla="val 92"/>
                      <a:gd name="f258" fmla="val 76"/>
                      <a:gd name="f259" fmla="val 453"/>
                      <a:gd name="f260" fmla="val 74"/>
                      <a:gd name="f261" fmla="val 465"/>
                      <a:gd name="f262" fmla="val 477"/>
                      <a:gd name="f263" fmla="val 93"/>
                      <a:gd name="f264" fmla="val 497"/>
                      <a:gd name="f265" fmla="val 512"/>
                      <a:gd name="f266" fmla="val 78"/>
                      <a:gd name="f267" fmla="val 515"/>
                      <a:gd name="f268" fmla="val 509"/>
                      <a:gd name="f269" fmla="val 56"/>
                      <a:gd name="f270" fmla="val 523"/>
                      <a:gd name="f271" fmla="val 517"/>
                      <a:gd name="f272" fmla="val 529"/>
                      <a:gd name="f273" fmla="+- 0 0 -90"/>
                      <a:gd name="f274" fmla="*/ f4 1 693"/>
                      <a:gd name="f275" fmla="*/ f5 1 696"/>
                      <a:gd name="f276" fmla="val f6"/>
                      <a:gd name="f277" fmla="val f7"/>
                      <a:gd name="f278" fmla="val f8"/>
                      <a:gd name="f279" fmla="*/ f273 f0 1"/>
                      <a:gd name="f280" fmla="+- f278 0 f276"/>
                      <a:gd name="f281" fmla="+- f277 0 f276"/>
                      <a:gd name="f282" fmla="*/ f279 1 f3"/>
                      <a:gd name="f283" fmla="*/ f281 1 693"/>
                      <a:gd name="f284" fmla="*/ f280 1 696"/>
                      <a:gd name="f285" fmla="*/ 0 f281 1"/>
                      <a:gd name="f286" fmla="*/ 0 f280 1"/>
                      <a:gd name="f287" fmla="+- f282 0 f1"/>
                      <a:gd name="f288" fmla="*/ f285 1 693"/>
                      <a:gd name="f289" fmla="*/ f286 1 696"/>
                      <a:gd name="f290" fmla="*/ 0 1 f283"/>
                      <a:gd name="f291" fmla="*/ f277 1 f283"/>
                      <a:gd name="f292" fmla="*/ 0 1 f284"/>
                      <a:gd name="f293" fmla="*/ f278 1 f284"/>
                      <a:gd name="f294" fmla="*/ f288 1 f283"/>
                      <a:gd name="f295" fmla="*/ f289 1 f284"/>
                      <a:gd name="f296" fmla="*/ f290 f274 1"/>
                      <a:gd name="f297" fmla="*/ f291 f274 1"/>
                      <a:gd name="f298" fmla="*/ f293 f275 1"/>
                      <a:gd name="f299" fmla="*/ f292 f275 1"/>
                      <a:gd name="f300" fmla="*/ f294 f274 1"/>
                      <a:gd name="f301" fmla="*/ f295 f275 1"/>
                    </a:gdLst>
                    <a:ahLst/>
                    <a:cxnLst>
                      <a:cxn ang="3cd4">
                        <a:pos x="hc" y="t"/>
                      </a:cxn>
                      <a:cxn ang="0">
                        <a:pos x="r" y="vc"/>
                      </a:cxn>
                      <a:cxn ang="cd4">
                        <a:pos x="hc" y="b"/>
                      </a:cxn>
                      <a:cxn ang="cd2">
                        <a:pos x="l" y="vc"/>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 ang="f287">
                        <a:pos x="f300" y="f301"/>
                      </a:cxn>
                    </a:cxnLst>
                    <a:rect l="f296" t="f299" r="f297" b="f298"/>
                    <a:pathLst>
                      <a:path w="693" h="696">
                        <a:moveTo>
                          <a:pt x="f9" y="f10"/>
                        </a:moveTo>
                        <a:lnTo>
                          <a:pt x="f11" y="f12"/>
                        </a:lnTo>
                        <a:lnTo>
                          <a:pt x="f13" y="f14"/>
                        </a:lnTo>
                        <a:lnTo>
                          <a:pt x="f15" y="f14"/>
                        </a:lnTo>
                        <a:cubicBezTo>
                          <a:pt x="f16" y="f17"/>
                          <a:pt x="f2" y="f18"/>
                          <a:pt x="f19" y="f20"/>
                        </a:cubicBezTo>
                        <a:cubicBezTo>
                          <a:pt x="f21" y="f22"/>
                          <a:pt x="f23" y="f24"/>
                          <a:pt x="f25" y="f26"/>
                        </a:cubicBezTo>
                        <a:cubicBezTo>
                          <a:pt x="f27" y="f28"/>
                          <a:pt x="f29" y="f30"/>
                          <a:pt x="f29" y="f30"/>
                        </a:cubicBezTo>
                        <a:cubicBezTo>
                          <a:pt x="f31" y="f26"/>
                          <a:pt x="f32" y="f33"/>
                          <a:pt x="f34" y="f35"/>
                        </a:cubicBezTo>
                        <a:cubicBezTo>
                          <a:pt x="f36" y="f37"/>
                          <a:pt x="f38" y="f39"/>
                          <a:pt x="f40" y="f41"/>
                        </a:cubicBezTo>
                        <a:cubicBezTo>
                          <a:pt x="f42" y="f43"/>
                          <a:pt x="f44" y="f45"/>
                          <a:pt x="f46" y="f47"/>
                        </a:cubicBezTo>
                        <a:cubicBezTo>
                          <a:pt x="f48" y="f49"/>
                          <a:pt x="f50" y="f51"/>
                          <a:pt x="f46" y="f18"/>
                        </a:cubicBezTo>
                        <a:cubicBezTo>
                          <a:pt x="f52" y="f53"/>
                          <a:pt x="f54" y="f49"/>
                          <a:pt x="f54" y="f49"/>
                        </a:cubicBezTo>
                        <a:cubicBezTo>
                          <a:pt x="f55" y="f56"/>
                          <a:pt x="f57" y="f58"/>
                          <a:pt x="f59" y="f60"/>
                        </a:cubicBezTo>
                        <a:cubicBezTo>
                          <a:pt x="f32" y="f61"/>
                          <a:pt x="f62" y="f63"/>
                          <a:pt x="f64" y="f65"/>
                        </a:cubicBezTo>
                        <a:cubicBezTo>
                          <a:pt x="f66" y="f67"/>
                          <a:pt x="f68" y="f69"/>
                          <a:pt x="f27" y="f20"/>
                        </a:cubicBezTo>
                        <a:cubicBezTo>
                          <a:pt x="f70" y="f17"/>
                          <a:pt x="f71" y="f72"/>
                          <a:pt x="f73" y="f63"/>
                        </a:cubicBezTo>
                        <a:cubicBezTo>
                          <a:pt x="f74" y="f75"/>
                          <a:pt x="f76" y="f60"/>
                          <a:pt x="f76" y="f60"/>
                        </a:cubicBezTo>
                        <a:cubicBezTo>
                          <a:pt x="f77" y="f78"/>
                          <a:pt x="f79" y="f80"/>
                          <a:pt x="f81" y="f82"/>
                        </a:cubicBezTo>
                        <a:cubicBezTo>
                          <a:pt x="f23" y="f83"/>
                          <a:pt x="f84" y="f85"/>
                          <a:pt x="f25" y="f86"/>
                        </a:cubicBezTo>
                        <a:cubicBezTo>
                          <a:pt x="f87" y="f88"/>
                          <a:pt x="f89" y="f90"/>
                          <a:pt x="f91" y="f92"/>
                        </a:cubicBezTo>
                        <a:cubicBezTo>
                          <a:pt x="f93" y="f94"/>
                          <a:pt x="f95" y="f96"/>
                          <a:pt x="f64" y="f97"/>
                        </a:cubicBezTo>
                        <a:cubicBezTo>
                          <a:pt x="f98" y="f99"/>
                          <a:pt x="f100" y="f101"/>
                          <a:pt x="f54" y="f102"/>
                        </a:cubicBezTo>
                        <a:cubicBezTo>
                          <a:pt x="f103" y="f104"/>
                          <a:pt x="f105" y="f106"/>
                          <a:pt x="f46" y="f107"/>
                        </a:cubicBezTo>
                        <a:cubicBezTo>
                          <a:pt x="f40" y="f108"/>
                          <a:pt x="f109" y="f110"/>
                          <a:pt x="f109" y="f110"/>
                        </a:cubicBezTo>
                        <a:cubicBezTo>
                          <a:pt x="f111" y="f112"/>
                          <a:pt x="f113" y="f114"/>
                          <a:pt x="f115" y="f116"/>
                        </a:cubicBezTo>
                        <a:cubicBezTo>
                          <a:pt x="f117" y="f118"/>
                          <a:pt x="f119" y="f120"/>
                          <a:pt x="f121" y="f8"/>
                        </a:cubicBezTo>
                        <a:cubicBezTo>
                          <a:pt x="f122" y="f123"/>
                          <a:pt x="f124" y="f120"/>
                          <a:pt x="f125" y="f126"/>
                        </a:cubicBezTo>
                        <a:cubicBezTo>
                          <a:pt x="f122" y="f127"/>
                          <a:pt x="f128" y="f129"/>
                          <a:pt x="f122" y="f102"/>
                        </a:cubicBezTo>
                        <a:cubicBezTo>
                          <a:pt x="f130" y="f131"/>
                          <a:pt x="f132" y="f133"/>
                          <a:pt x="f134" y="f135"/>
                        </a:cubicBezTo>
                        <a:cubicBezTo>
                          <a:pt x="f136" y="f88"/>
                          <a:pt x="f137" y="f138"/>
                          <a:pt x="f139" y="f140"/>
                        </a:cubicBezTo>
                        <a:cubicBezTo>
                          <a:pt x="f141" y="f142"/>
                          <a:pt x="f136" y="f143"/>
                          <a:pt x="f144" y="f78"/>
                        </a:cubicBezTo>
                        <a:cubicBezTo>
                          <a:pt x="f145" y="f146"/>
                          <a:pt x="f147" y="f17"/>
                          <a:pt x="f147" y="f17"/>
                        </a:cubicBezTo>
                        <a:cubicBezTo>
                          <a:pt x="f148" y="f149"/>
                          <a:pt x="f148" y="f33"/>
                          <a:pt x="f147" y="f37"/>
                        </a:cubicBezTo>
                        <a:cubicBezTo>
                          <a:pt x="f144" y="f150"/>
                          <a:pt x="f151" y="f152"/>
                          <a:pt x="f153" y="f154"/>
                        </a:cubicBezTo>
                        <a:cubicBezTo>
                          <a:pt x="f155" y="f156"/>
                          <a:pt x="f144" y="f157"/>
                          <a:pt x="f147" y="f158"/>
                        </a:cubicBezTo>
                        <a:cubicBezTo>
                          <a:pt x="f159" y="f160"/>
                          <a:pt x="f161" y="f162"/>
                          <a:pt x="f163" y="f45"/>
                        </a:cubicBezTo>
                        <a:cubicBezTo>
                          <a:pt x="f164" y="f2"/>
                          <a:pt x="f165" y="f166"/>
                          <a:pt x="f167" y="f168"/>
                        </a:cubicBezTo>
                        <a:cubicBezTo>
                          <a:pt x="f169" y="f170"/>
                          <a:pt x="f171" y="f31"/>
                          <a:pt x="f125" y="f172"/>
                        </a:cubicBezTo>
                        <a:cubicBezTo>
                          <a:pt x="f173" y="f54"/>
                          <a:pt x="f174" y="f175"/>
                          <a:pt x="f176" y="f50"/>
                        </a:cubicBezTo>
                        <a:cubicBezTo>
                          <a:pt x="f177" y="f178"/>
                          <a:pt x="f179" y="f113"/>
                          <a:pt x="f180" y="f181"/>
                        </a:cubicBezTo>
                        <a:cubicBezTo>
                          <a:pt x="f182" y="f183"/>
                          <a:pt x="f184" y="f183"/>
                          <a:pt x="f184" y="f183"/>
                        </a:cubicBezTo>
                        <a:cubicBezTo>
                          <a:pt x="f125" y="f44"/>
                          <a:pt x="f136" y="f185"/>
                          <a:pt x="f186" y="f181"/>
                        </a:cubicBezTo>
                        <a:cubicBezTo>
                          <a:pt x="f147" y="f187"/>
                          <a:pt x="f188" y="f189"/>
                          <a:pt x="f190" y="f113"/>
                        </a:cubicBezTo>
                        <a:cubicBezTo>
                          <a:pt x="f191" y="f192"/>
                          <a:pt x="f193" y="f183"/>
                          <a:pt x="f193" y="f183"/>
                        </a:cubicBezTo>
                        <a:cubicBezTo>
                          <a:pt x="f194" y="f195"/>
                          <a:pt x="f194" y="f196"/>
                          <a:pt x="f197" y="f198"/>
                        </a:cubicBezTo>
                        <a:cubicBezTo>
                          <a:pt x="f167" y="f199"/>
                          <a:pt x="f190" y="f117"/>
                          <a:pt x="f190" y="f117"/>
                        </a:cubicBezTo>
                        <a:cubicBezTo>
                          <a:pt x="f6" y="f119"/>
                          <a:pt x="f190" y="f200"/>
                          <a:pt x="f186" y="f201"/>
                        </a:cubicBezTo>
                        <a:cubicBezTo>
                          <a:pt x="f136" y="f202"/>
                          <a:pt x="f124" y="f182"/>
                          <a:pt x="f121" y="f203"/>
                        </a:cubicBezTo>
                        <a:cubicBezTo>
                          <a:pt x="f204" y="f205"/>
                          <a:pt x="f206" y="f207"/>
                          <a:pt x="f208" y="f119"/>
                        </a:cubicBezTo>
                        <a:cubicBezTo>
                          <a:pt x="f209" y="f210"/>
                          <a:pt x="f189" y="f211"/>
                          <a:pt x="f44" y="f201"/>
                        </a:cubicBezTo>
                        <a:cubicBezTo>
                          <a:pt x="f109" y="f212"/>
                          <a:pt x="f213" y="f214"/>
                          <a:pt x="f40" y="f215"/>
                        </a:cubicBezTo>
                        <a:lnTo>
                          <a:pt x="f216" y="f217"/>
                        </a:lnTo>
                        <a:lnTo>
                          <a:pt x="f218" y="f159"/>
                        </a:lnTo>
                        <a:cubicBezTo>
                          <a:pt x="f57" y="f219"/>
                          <a:pt x="f220" y="f219"/>
                          <a:pt x="f54" y="f6"/>
                        </a:cubicBezTo>
                        <a:cubicBezTo>
                          <a:pt x="f221" y="f191"/>
                          <a:pt x="f81" y="f222"/>
                          <a:pt x="f150" y="f151"/>
                        </a:cubicBezTo>
                        <a:cubicBezTo>
                          <a:pt x="f223" y="f224"/>
                          <a:pt x="f225" y="f169"/>
                          <a:pt x="f226" y="f169"/>
                        </a:cubicBezTo>
                        <a:cubicBezTo>
                          <a:pt x="f227" y="f139"/>
                          <a:pt x="f81" y="f141"/>
                          <a:pt x="f81" y="f141"/>
                        </a:cubicBezTo>
                        <a:cubicBezTo>
                          <a:pt x="f87" y="f228"/>
                          <a:pt x="f229" y="f132"/>
                          <a:pt x="f84" y="f230"/>
                        </a:cubicBezTo>
                        <a:cubicBezTo>
                          <a:pt x="f157" y="f231"/>
                          <a:pt x="f232" y="f233"/>
                          <a:pt x="f81" y="f234"/>
                        </a:cubicBezTo>
                        <a:cubicBezTo>
                          <a:pt x="f95" y="f235"/>
                          <a:pt x="f170" y="f236"/>
                          <a:pt x="f29" y="f237"/>
                        </a:cubicBezTo>
                        <a:cubicBezTo>
                          <a:pt x="f71" y="f189"/>
                          <a:pt x="f68" y="f189"/>
                          <a:pt x="f19" y="f178"/>
                        </a:cubicBezTo>
                        <a:cubicBezTo>
                          <a:pt x="f238" y="f239"/>
                          <a:pt x="f240" y="f241"/>
                          <a:pt x="f225" y="f242"/>
                        </a:cubicBezTo>
                        <a:cubicBezTo>
                          <a:pt x="f152" y="f243"/>
                          <a:pt x="f152" y="f244"/>
                          <a:pt x="f16" y="f234"/>
                        </a:cubicBezTo>
                        <a:cubicBezTo>
                          <a:pt x="f245" y="f246"/>
                          <a:pt x="f150" y="f247"/>
                          <a:pt x="f223" y="f248"/>
                        </a:cubicBezTo>
                        <a:cubicBezTo>
                          <a:pt x="f249" y="f117"/>
                          <a:pt x="f250" y="f251"/>
                          <a:pt x="f252" y="f253"/>
                        </a:cubicBezTo>
                        <a:cubicBezTo>
                          <a:pt x="f254" y="f214"/>
                          <a:pt x="f255" y="f182"/>
                          <a:pt x="f256" y="f257"/>
                        </a:cubicBezTo>
                        <a:cubicBezTo>
                          <a:pt x="f149" y="f258"/>
                          <a:pt x="f259" y="f260"/>
                          <a:pt x="f261" y="f128"/>
                        </a:cubicBezTo>
                        <a:cubicBezTo>
                          <a:pt x="f78" y="f257"/>
                          <a:pt x="f262" y="f263"/>
                          <a:pt x="f264" y="f230"/>
                        </a:cubicBezTo>
                        <a:cubicBezTo>
                          <a:pt x="f265" y="f266"/>
                          <a:pt x="f267" y="f260"/>
                          <a:pt x="f268" y="f269"/>
                        </a:cubicBezTo>
                        <a:cubicBezTo>
                          <a:pt x="f270" y="f145"/>
                          <a:pt x="f271" y="f145"/>
                          <a:pt x="f272" y="f141"/>
                        </a:cubicBezTo>
                        <a:lnTo>
                          <a:pt x="f7" y="f128"/>
                        </a:lnTo>
                        <a:lnTo>
                          <a:pt x="f9" y="f10"/>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5" name="Freeform 105">
                    <a:extLst>
                      <a:ext uri="{FF2B5EF4-FFF2-40B4-BE49-F238E27FC236}">
                        <a16:creationId xmlns:a16="http://schemas.microsoft.com/office/drawing/2014/main" id="{6AC56493-5051-92D6-ED7C-10FD4CFBD143}"/>
                      </a:ext>
                    </a:extLst>
                  </p:cNvPr>
                  <p:cNvSpPr/>
                  <p:nvPr/>
                </p:nvSpPr>
                <p:spPr>
                  <a:xfrm>
                    <a:off x="6405564" y="176214"/>
                    <a:ext cx="938210" cy="150811"/>
                  </a:xfrm>
                  <a:custGeom>
                    <a:avLst/>
                    <a:gdLst>
                      <a:gd name="f0" fmla="val 10800000"/>
                      <a:gd name="f1" fmla="val 5400000"/>
                      <a:gd name="f2" fmla="val 180"/>
                      <a:gd name="f3" fmla="val w"/>
                      <a:gd name="f4" fmla="val h"/>
                      <a:gd name="f5" fmla="val 0"/>
                      <a:gd name="f6" fmla="val 931"/>
                      <a:gd name="f7" fmla="val 149"/>
                      <a:gd name="f8" fmla="val 794"/>
                      <a:gd name="f9" fmla="val 84"/>
                      <a:gd name="f10" fmla="val 813"/>
                      <a:gd name="f11" fmla="val 72"/>
                      <a:gd name="f12" fmla="val 14"/>
                      <a:gd name="f13" fmla="val 825"/>
                      <a:gd name="f14" fmla="val 159"/>
                      <a:gd name="f15" fmla="val 12"/>
                      <a:gd name="f16" fmla="val 162"/>
                      <a:gd name="f17" fmla="val 18"/>
                      <a:gd name="f18" fmla="val 143"/>
                      <a:gd name="f19" fmla="val 29"/>
                      <a:gd name="f20" fmla="val 130"/>
                      <a:gd name="f21" fmla="val 44"/>
                      <a:gd name="f22" fmla="val 133"/>
                      <a:gd name="f23" fmla="val 39"/>
                      <a:gd name="f24" fmla="val 116"/>
                      <a:gd name="f25" fmla="val 48"/>
                      <a:gd name="f26" fmla="val 108"/>
                      <a:gd name="f27" fmla="val 46"/>
                      <a:gd name="f28" fmla="val 100"/>
                      <a:gd name="f29" fmla="val 91"/>
                      <a:gd name="f30" fmla="val 42"/>
                      <a:gd name="f31" fmla="val 89"/>
                      <a:gd name="f32" fmla="val 41"/>
                      <a:gd name="f33" fmla="val 83"/>
                      <a:gd name="f34" fmla="val 40"/>
                      <a:gd name="f35" fmla="val 76"/>
                      <a:gd name="f36" fmla="val 68"/>
                      <a:gd name="f37" fmla="val 62"/>
                      <a:gd name="f38" fmla="val 54"/>
                      <a:gd name="f39" fmla="val 45"/>
                      <a:gd name="f40" fmla="val 61"/>
                      <a:gd name="f41" fmla="val 38"/>
                      <a:gd name="f42" fmla="val 67"/>
                      <a:gd name="f43" fmla="val 32"/>
                      <a:gd name="f44" fmla="val 71"/>
                      <a:gd name="f45" fmla="val 27"/>
                      <a:gd name="f46" fmla="val 74"/>
                      <a:gd name="f47" fmla="val 22"/>
                      <a:gd name="f48" fmla="val 77"/>
                      <a:gd name="f49" fmla="val 16"/>
                      <a:gd name="f50" fmla="val 81"/>
                      <a:gd name="f51" fmla="val 5"/>
                      <a:gd name="f52" fmla="val 86"/>
                      <a:gd name="f53" fmla="val 9"/>
                      <a:gd name="f54" fmla="val 95"/>
                      <a:gd name="f55" fmla="val 7"/>
                      <a:gd name="f56" fmla="val 97"/>
                      <a:gd name="f57" fmla="val 105"/>
                      <a:gd name="f58" fmla="val 17"/>
                      <a:gd name="f59" fmla="val 107"/>
                      <a:gd name="f60" fmla="val 120"/>
                      <a:gd name="f61" fmla="val 122"/>
                      <a:gd name="f62" fmla="val 59"/>
                      <a:gd name="f63" fmla="val 115"/>
                      <a:gd name="f64" fmla="val 112"/>
                      <a:gd name="f65" fmla="val 73"/>
                      <a:gd name="f66" fmla="val 117"/>
                      <a:gd name="f67" fmla="val 111"/>
                      <a:gd name="f68" fmla="val 96"/>
                      <a:gd name="f69" fmla="val 94"/>
                      <a:gd name="f70" fmla="val 103"/>
                      <a:gd name="f71" fmla="val 93"/>
                      <a:gd name="f72" fmla="val 90"/>
                      <a:gd name="f73" fmla="val 106"/>
                      <a:gd name="f74" fmla="val 88"/>
                      <a:gd name="f75" fmla="val 85"/>
                      <a:gd name="f76" fmla="val 80"/>
                      <a:gd name="f77" fmla="val 140"/>
                      <a:gd name="f78" fmla="val 69"/>
                      <a:gd name="f79" fmla="val 148"/>
                      <a:gd name="f80" fmla="val 160"/>
                      <a:gd name="f81" fmla="val 52"/>
                      <a:gd name="f82" fmla="val 153"/>
                      <a:gd name="f83" fmla="val 56"/>
                      <a:gd name="f84" fmla="val 167"/>
                      <a:gd name="f85" fmla="val 178"/>
                      <a:gd name="f86" fmla="val 55"/>
                      <a:gd name="f87" fmla="val 179"/>
                      <a:gd name="f88" fmla="val 191"/>
                      <a:gd name="f89" fmla="val 58"/>
                      <a:gd name="f90" fmla="val 199"/>
                      <a:gd name="f91" fmla="val 206"/>
                      <a:gd name="f92" fmla="val 51"/>
                      <a:gd name="f93" fmla="val 215"/>
                      <a:gd name="f94" fmla="val 226"/>
                      <a:gd name="f95" fmla="val 217"/>
                      <a:gd name="f96" fmla="val 223"/>
                      <a:gd name="f97" fmla="val 79"/>
                      <a:gd name="f98" fmla="val 233"/>
                      <a:gd name="f99" fmla="val 237"/>
                      <a:gd name="f100" fmla="val 227"/>
                      <a:gd name="f101" fmla="val 229"/>
                      <a:gd name="f102" fmla="val 104"/>
                      <a:gd name="f103" fmla="val 218"/>
                      <a:gd name="f104" fmla="val 207"/>
                      <a:gd name="f105" fmla="val 203"/>
                      <a:gd name="f106" fmla="val 113"/>
                      <a:gd name="f107" fmla="val 188"/>
                      <a:gd name="f108" fmla="val 109"/>
                      <a:gd name="f109" fmla="val 200"/>
                      <a:gd name="f110" fmla="val 127"/>
                      <a:gd name="f111" fmla="val 210"/>
                      <a:gd name="f112" fmla="val 132"/>
                      <a:gd name="f113" fmla="val 114"/>
                      <a:gd name="f114" fmla="val 211"/>
                      <a:gd name="f115" fmla="val 231"/>
                      <a:gd name="f116" fmla="val 248"/>
                      <a:gd name="f117" fmla="val 246"/>
                      <a:gd name="f118" fmla="val 250"/>
                      <a:gd name="f119" fmla="val 253"/>
                      <a:gd name="f120" fmla="val 254"/>
                      <a:gd name="f121" fmla="val 258"/>
                      <a:gd name="f122" fmla="val 262"/>
                      <a:gd name="f123" fmla="val 264"/>
                      <a:gd name="f124" fmla="val 266"/>
                      <a:gd name="f125" fmla="val 92"/>
                      <a:gd name="f126" fmla="val 82"/>
                      <a:gd name="f127" fmla="val 252"/>
                      <a:gd name="f128" fmla="val 63"/>
                      <a:gd name="f129" fmla="val 255"/>
                      <a:gd name="f130" fmla="val 251"/>
                      <a:gd name="f131" fmla="val 50"/>
                      <a:gd name="f132" fmla="val 256"/>
                      <a:gd name="f133" fmla="val 259"/>
                      <a:gd name="f134" fmla="val 35"/>
                      <a:gd name="f135" fmla="val 270"/>
                      <a:gd name="f136" fmla="val 276"/>
                      <a:gd name="f137" fmla="val 285"/>
                      <a:gd name="f138" fmla="val 281"/>
                      <a:gd name="f139" fmla="val 289"/>
                      <a:gd name="f140" fmla="val 277"/>
                      <a:gd name="f141" fmla="val 278"/>
                      <a:gd name="f142" fmla="val 274"/>
                      <a:gd name="f143" fmla="val 101"/>
                      <a:gd name="f144" fmla="val 268"/>
                      <a:gd name="f145" fmla="val 125"/>
                      <a:gd name="f146" fmla="val 261"/>
                      <a:gd name="f147" fmla="val 282"/>
                      <a:gd name="f148" fmla="val 134"/>
                      <a:gd name="f149" fmla="val 296"/>
                      <a:gd name="f150" fmla="val 299"/>
                      <a:gd name="f151" fmla="val 295"/>
                      <a:gd name="f152" fmla="val 119"/>
                      <a:gd name="f153" fmla="val 288"/>
                      <a:gd name="f154" fmla="val 303"/>
                      <a:gd name="f155" fmla="val 315"/>
                      <a:gd name="f156" fmla="val 326"/>
                      <a:gd name="f157" fmla="val 325"/>
                      <a:gd name="f158" fmla="val 331"/>
                      <a:gd name="f159" fmla="val 339"/>
                      <a:gd name="f160" fmla="val 361"/>
                      <a:gd name="f161" fmla="val 355"/>
                      <a:gd name="f162" fmla="val 365"/>
                      <a:gd name="f163" fmla="val 382"/>
                      <a:gd name="f164" fmla="val 383"/>
                      <a:gd name="f165" fmla="val 387"/>
                      <a:gd name="f166" fmla="val 57"/>
                      <a:gd name="f167" fmla="val 393"/>
                      <a:gd name="f168" fmla="val 398"/>
                      <a:gd name="f169" fmla="val 409"/>
                      <a:gd name="f170" fmla="val 430"/>
                      <a:gd name="f171" fmla="val 413"/>
                      <a:gd name="f172" fmla="val 431"/>
                      <a:gd name="f173" fmla="val 433"/>
                      <a:gd name="f174" fmla="val 435"/>
                      <a:gd name="f175" fmla="val 439"/>
                      <a:gd name="f176" fmla="val 445"/>
                      <a:gd name="f177" fmla="val 452"/>
                      <a:gd name="f178" fmla="val 457"/>
                      <a:gd name="f179" fmla="val 461"/>
                      <a:gd name="f180" fmla="val 455"/>
                      <a:gd name="f181" fmla="val 451"/>
                      <a:gd name="f182" fmla="val 47"/>
                      <a:gd name="f183" fmla="val 444"/>
                      <a:gd name="f184" fmla="val 436"/>
                      <a:gd name="f185" fmla="val 440"/>
                      <a:gd name="f186" fmla="val 443"/>
                      <a:gd name="f187" fmla="val 36"/>
                      <a:gd name="f188" fmla="val 467"/>
                      <a:gd name="f189" fmla="val 474"/>
                      <a:gd name="f190" fmla="val 483"/>
                      <a:gd name="f191" fmla="val 511"/>
                      <a:gd name="f192" fmla="val 43"/>
                      <a:gd name="f193" fmla="val 519"/>
                      <a:gd name="f194" fmla="val 527"/>
                      <a:gd name="f195" fmla="val 49"/>
                      <a:gd name="f196" fmla="val 544"/>
                      <a:gd name="f197" fmla="val 548"/>
                      <a:gd name="f198" fmla="val 560"/>
                      <a:gd name="f199" fmla="val 565"/>
                      <a:gd name="f200" fmla="val 570"/>
                      <a:gd name="f201" fmla="val 581"/>
                      <a:gd name="f202" fmla="val 585"/>
                      <a:gd name="f203" fmla="val 598"/>
                      <a:gd name="f204" fmla="val 600"/>
                      <a:gd name="f205" fmla="val 603"/>
                      <a:gd name="f206" fmla="val 589"/>
                      <a:gd name="f207" fmla="val 584"/>
                      <a:gd name="f208" fmla="val 576"/>
                      <a:gd name="f209" fmla="val 568"/>
                      <a:gd name="f210" fmla="val 564"/>
                      <a:gd name="f211" fmla="val 574"/>
                      <a:gd name="f212" fmla="val 577"/>
                      <a:gd name="f213" fmla="val 595"/>
                      <a:gd name="f214" fmla="val 602"/>
                      <a:gd name="f215" fmla="val 611"/>
                      <a:gd name="f216" fmla="val 613"/>
                      <a:gd name="f217" fmla="val 616"/>
                      <a:gd name="f218" fmla="val 618"/>
                      <a:gd name="f219" fmla="val 622"/>
                      <a:gd name="f220" fmla="val 624"/>
                      <a:gd name="f221" fmla="val 626"/>
                      <a:gd name="f222" fmla="val 78"/>
                      <a:gd name="f223" fmla="val 75"/>
                      <a:gd name="f224" fmla="val 627"/>
                      <a:gd name="f225" fmla="val 632"/>
                      <a:gd name="f226" fmla="val 65"/>
                      <a:gd name="f227" fmla="val 638"/>
                      <a:gd name="f228" fmla="val 648"/>
                      <a:gd name="f229" fmla="val 664"/>
                      <a:gd name="f230" fmla="val 684"/>
                      <a:gd name="f231" fmla="val 700"/>
                      <a:gd name="f232" fmla="+- 0 0 -90"/>
                      <a:gd name="f233" fmla="*/ f3 1 931"/>
                      <a:gd name="f234" fmla="*/ f4 1 149"/>
                      <a:gd name="f235" fmla="val f5"/>
                      <a:gd name="f236" fmla="val f6"/>
                      <a:gd name="f237" fmla="val f7"/>
                      <a:gd name="f238" fmla="*/ f232 f0 1"/>
                      <a:gd name="f239" fmla="+- f237 0 f235"/>
                      <a:gd name="f240" fmla="+- f236 0 f235"/>
                      <a:gd name="f241" fmla="*/ f238 1 f2"/>
                      <a:gd name="f242" fmla="*/ f240 1 931"/>
                      <a:gd name="f243" fmla="*/ f239 1 149"/>
                      <a:gd name="f244" fmla="*/ 1 f240 1"/>
                      <a:gd name="f245" fmla="*/ 0 f239 1"/>
                      <a:gd name="f246" fmla="*/ 1 f239 1"/>
                      <a:gd name="f247" fmla="*/ 0 f240 1"/>
                      <a:gd name="f248" fmla="+- f241 0 f1"/>
                      <a:gd name="f249" fmla="*/ f244 1 931"/>
                      <a:gd name="f250" fmla="*/ f245 1 149"/>
                      <a:gd name="f251" fmla="*/ f246 1 149"/>
                      <a:gd name="f252" fmla="*/ f247 1 931"/>
                      <a:gd name="f253" fmla="*/ 0 1 f242"/>
                      <a:gd name="f254" fmla="*/ f236 1 f242"/>
                      <a:gd name="f255" fmla="*/ 0 1 f243"/>
                      <a:gd name="f256" fmla="*/ f237 1 f243"/>
                      <a:gd name="f257" fmla="*/ f249 1 f242"/>
                      <a:gd name="f258" fmla="*/ f250 1 f243"/>
                      <a:gd name="f259" fmla="*/ f251 1 f243"/>
                      <a:gd name="f260" fmla="*/ f252 1 f242"/>
                      <a:gd name="f261" fmla="*/ f253 f233 1"/>
                      <a:gd name="f262" fmla="*/ f254 f233 1"/>
                      <a:gd name="f263" fmla="*/ f256 f234 1"/>
                      <a:gd name="f264" fmla="*/ f255 f234 1"/>
                      <a:gd name="f265" fmla="*/ f257 f233 1"/>
                      <a:gd name="f266" fmla="*/ f258 f234 1"/>
                      <a:gd name="f267" fmla="*/ f259 f234 1"/>
                      <a:gd name="f268" fmla="*/ f260 f233 1"/>
                    </a:gdLst>
                    <a:ahLst/>
                    <a:cxnLst>
                      <a:cxn ang="3cd4">
                        <a:pos x="hc" y="t"/>
                      </a:cxn>
                      <a:cxn ang="0">
                        <a:pos x="r" y="vc"/>
                      </a:cxn>
                      <a:cxn ang="cd4">
                        <a:pos x="hc" y="b"/>
                      </a:cxn>
                      <a:cxn ang="cd2">
                        <a:pos x="l" y="vc"/>
                      </a:cxn>
                      <a:cxn ang="f248">
                        <a:pos x="f265" y="f266"/>
                      </a:cxn>
                      <a:cxn ang="f248">
                        <a:pos x="f265" y="f267"/>
                      </a:cxn>
                      <a:cxn ang="f248">
                        <a:pos x="f265" y="f267"/>
                      </a:cxn>
                      <a:cxn ang="f248">
                        <a:pos x="f265" y="f267"/>
                      </a:cxn>
                      <a:cxn ang="f248">
                        <a:pos x="f265" y="f267"/>
                      </a:cxn>
                      <a:cxn ang="f248">
                        <a:pos x="f268"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 ang="f248">
                        <a:pos x="f265" y="f267"/>
                      </a:cxn>
                    </a:cxnLst>
                    <a:rect l="f261" t="f264" r="f262" b="f263"/>
                    <a:pathLst>
                      <a:path w="931" h="149">
                        <a:moveTo>
                          <a:pt x="f8" y="f9"/>
                        </a:moveTo>
                        <a:cubicBezTo>
                          <a:pt x="f10" y="f11"/>
                          <a:pt x="f6" y="f12"/>
                          <a:pt x="f13" y="f5"/>
                        </a:cubicBezTo>
                        <a:lnTo>
                          <a:pt x="f14" y="f5"/>
                        </a:lnTo>
                        <a:cubicBezTo>
                          <a:pt x="f7" y="f15"/>
                          <a:pt x="f16" y="f17"/>
                          <a:pt x="f18" y="f19"/>
                        </a:cubicBezTo>
                        <a:cubicBezTo>
                          <a:pt x="f20" y="f21"/>
                          <a:pt x="f22" y="f23"/>
                          <a:pt x="f24" y="f25"/>
                        </a:cubicBezTo>
                        <a:cubicBezTo>
                          <a:pt x="f26" y="f27"/>
                          <a:pt x="f28" y="f21"/>
                          <a:pt x="f29" y="f30"/>
                        </a:cubicBezTo>
                        <a:cubicBezTo>
                          <a:pt x="f31" y="f32"/>
                          <a:pt x="f33" y="f34"/>
                          <a:pt x="f33" y="f34"/>
                        </a:cubicBezTo>
                        <a:cubicBezTo>
                          <a:pt x="f35" y="f34"/>
                          <a:pt x="f36" y="f23"/>
                          <a:pt x="f37" y="f30"/>
                        </a:cubicBezTo>
                        <a:cubicBezTo>
                          <a:pt x="f38" y="f39"/>
                          <a:pt x="f27" y="f40"/>
                          <a:pt x="f41" y="f42"/>
                        </a:cubicBezTo>
                        <a:cubicBezTo>
                          <a:pt x="f43" y="f44"/>
                          <a:pt x="f45" y="f46"/>
                          <a:pt x="f47" y="f48"/>
                        </a:cubicBezTo>
                        <a:cubicBezTo>
                          <a:pt x="f49" y="f50"/>
                          <a:pt x="f51" y="f52"/>
                          <a:pt x="f51" y="f52"/>
                        </a:cubicBezTo>
                        <a:cubicBezTo>
                          <a:pt x="f53" y="f54"/>
                          <a:pt x="f55" y="f56"/>
                          <a:pt x="f5" y="f57"/>
                        </a:cubicBezTo>
                        <a:cubicBezTo>
                          <a:pt x="f58" y="f59"/>
                          <a:pt x="f47" y="f59"/>
                          <a:pt x="f49" y="f60"/>
                        </a:cubicBezTo>
                        <a:cubicBezTo>
                          <a:pt x="f45" y="f61"/>
                          <a:pt x="f25" y="f24"/>
                          <a:pt x="f62" y="f63"/>
                        </a:cubicBezTo>
                        <a:cubicBezTo>
                          <a:pt x="f44" y="f64"/>
                          <a:pt x="f65" y="f66"/>
                          <a:pt x="f33" y="f67"/>
                        </a:cubicBezTo>
                        <a:cubicBezTo>
                          <a:pt x="f31" y="f68"/>
                          <a:pt x="f33" y="f28"/>
                          <a:pt x="f56" y="f68"/>
                        </a:cubicBezTo>
                        <a:cubicBezTo>
                          <a:pt x="f28" y="f69"/>
                          <a:pt x="f70" y="f71"/>
                          <a:pt x="f57" y="f72"/>
                        </a:cubicBezTo>
                        <a:cubicBezTo>
                          <a:pt x="f73" y="f74"/>
                          <a:pt x="f73" y="f75"/>
                          <a:pt x="f26" y="f9"/>
                        </a:cubicBezTo>
                        <a:cubicBezTo>
                          <a:pt x="f64" y="f76"/>
                          <a:pt x="f77" y="f78"/>
                          <a:pt x="f79" y="f42"/>
                        </a:cubicBezTo>
                        <a:cubicBezTo>
                          <a:pt x="f80" y="f81"/>
                          <a:pt x="f82" y="f83"/>
                          <a:pt x="f84" y="f81"/>
                        </a:cubicBezTo>
                        <a:cubicBezTo>
                          <a:pt x="f85" y="f86"/>
                          <a:pt x="f87" y="f37"/>
                          <a:pt x="f88" y="f89"/>
                        </a:cubicBezTo>
                        <a:cubicBezTo>
                          <a:pt x="f90" y="f81"/>
                          <a:pt x="f91" y="f92"/>
                          <a:pt x="f93" y="f27"/>
                        </a:cubicBezTo>
                        <a:cubicBezTo>
                          <a:pt x="f94" y="f89"/>
                          <a:pt x="f95" y="f27"/>
                          <a:pt x="f96" y="f78"/>
                        </a:cubicBezTo>
                        <a:cubicBezTo>
                          <a:pt x="f94" y="f97"/>
                          <a:pt x="f98" y="f75"/>
                          <a:pt x="f99" y="f69"/>
                        </a:cubicBezTo>
                        <a:cubicBezTo>
                          <a:pt x="f100" y="f28"/>
                          <a:pt x="f101" y="f102"/>
                          <a:pt x="f103" y="f59"/>
                        </a:cubicBezTo>
                        <a:cubicBezTo>
                          <a:pt x="f104" y="f60"/>
                          <a:pt x="f105" y="f106"/>
                          <a:pt x="f107" y="f108"/>
                        </a:cubicBezTo>
                        <a:cubicBezTo>
                          <a:pt x="f88" y="f66"/>
                          <a:pt x="f109" y="f110"/>
                          <a:pt x="f111" y="f112"/>
                        </a:cubicBezTo>
                        <a:cubicBezTo>
                          <a:pt x="f103" y="f113"/>
                          <a:pt x="f114" y="f61"/>
                          <a:pt x="f115" y="f106"/>
                        </a:cubicBezTo>
                        <a:cubicBezTo>
                          <a:pt x="f99" y="f67"/>
                          <a:pt x="f116" y="f57"/>
                          <a:pt x="f116" y="f57"/>
                        </a:cubicBezTo>
                        <a:cubicBezTo>
                          <a:pt x="f116" y="f28"/>
                          <a:pt x="f117" y="f69"/>
                          <a:pt x="f118" y="f72"/>
                        </a:cubicBezTo>
                        <a:cubicBezTo>
                          <a:pt x="f119" y="f74"/>
                          <a:pt x="f120" y="f68"/>
                          <a:pt x="f121" y="f68"/>
                        </a:cubicBezTo>
                        <a:cubicBezTo>
                          <a:pt x="f122" y="f56"/>
                          <a:pt x="f123" y="f69"/>
                          <a:pt x="f124" y="f125"/>
                        </a:cubicBezTo>
                        <a:cubicBezTo>
                          <a:pt x="f122" y="f126"/>
                          <a:pt x="f127" y="f48"/>
                          <a:pt x="f116" y="f42"/>
                        </a:cubicBezTo>
                        <a:cubicBezTo>
                          <a:pt x="f118" y="f128"/>
                          <a:pt x="f129" y="f89"/>
                          <a:pt x="f119" y="f38"/>
                        </a:cubicBezTo>
                        <a:cubicBezTo>
                          <a:pt x="f130" y="f131"/>
                          <a:pt x="f116" y="f30"/>
                          <a:pt x="f116" y="f30"/>
                        </a:cubicBezTo>
                        <a:cubicBezTo>
                          <a:pt x="f132" y="f43"/>
                          <a:pt x="f133" y="f134"/>
                          <a:pt x="f124" y="f21"/>
                        </a:cubicBezTo>
                        <a:cubicBezTo>
                          <a:pt x="f135" y="f83"/>
                          <a:pt x="f136" y="f40"/>
                          <a:pt x="f137" y="f44"/>
                        </a:cubicBezTo>
                        <a:cubicBezTo>
                          <a:pt x="f138" y="f50"/>
                          <a:pt x="f139" y="f126"/>
                          <a:pt x="f140" y="f74"/>
                        </a:cubicBezTo>
                        <a:cubicBezTo>
                          <a:pt x="f122" y="f73"/>
                          <a:pt x="f141" y="f33"/>
                          <a:pt x="f142" y="f143"/>
                        </a:cubicBezTo>
                        <a:cubicBezTo>
                          <a:pt x="f142" y="f57"/>
                          <a:pt x="f144" y="f108"/>
                          <a:pt x="f124" y="f106"/>
                        </a:cubicBezTo>
                        <a:cubicBezTo>
                          <a:pt x="f135" y="f61"/>
                          <a:pt x="f144" y="f145"/>
                          <a:pt x="f146" y="f112"/>
                        </a:cubicBezTo>
                        <a:cubicBezTo>
                          <a:pt x="f144" y="f7"/>
                          <a:pt x="f147" y="f148"/>
                          <a:pt x="f149" y="f20"/>
                        </a:cubicBezTo>
                        <a:cubicBezTo>
                          <a:pt x="f150" y="f61"/>
                          <a:pt x="f151" y="f152"/>
                          <a:pt x="f150" y="f67"/>
                        </a:cubicBezTo>
                        <a:cubicBezTo>
                          <a:pt x="f149" y="f57"/>
                          <a:pt x="f153" y="f56"/>
                          <a:pt x="f150" y="f125"/>
                        </a:cubicBezTo>
                        <a:cubicBezTo>
                          <a:pt x="f154" y="f72"/>
                          <a:pt x="f155" y="f74"/>
                          <a:pt x="f155" y="f74"/>
                        </a:cubicBezTo>
                        <a:cubicBezTo>
                          <a:pt x="f156" y="f29"/>
                          <a:pt x="f157" y="f54"/>
                          <a:pt x="f158" y="f70"/>
                        </a:cubicBezTo>
                        <a:cubicBezTo>
                          <a:pt x="f159" y="f9"/>
                          <a:pt x="f158" y="f72"/>
                          <a:pt x="f160" y="f125"/>
                        </a:cubicBezTo>
                        <a:cubicBezTo>
                          <a:pt x="f161" y="f35"/>
                          <a:pt x="f162" y="f35"/>
                          <a:pt x="f163" y="f65"/>
                        </a:cubicBezTo>
                        <a:cubicBezTo>
                          <a:pt x="f164" y="f44"/>
                          <a:pt x="f165" y="f166"/>
                          <a:pt x="f167" y="f38"/>
                        </a:cubicBezTo>
                        <a:cubicBezTo>
                          <a:pt x="f168" y="f81"/>
                          <a:pt x="f169" y="f131"/>
                          <a:pt x="f169" y="f131"/>
                        </a:cubicBezTo>
                        <a:cubicBezTo>
                          <a:pt x="f170" y="f38"/>
                          <a:pt x="f171" y="f89"/>
                          <a:pt x="f172" y="f128"/>
                        </a:cubicBezTo>
                        <a:cubicBezTo>
                          <a:pt x="f173" y="f40"/>
                          <a:pt x="f174" y="f166"/>
                          <a:pt x="f175" y="f83"/>
                        </a:cubicBezTo>
                        <a:cubicBezTo>
                          <a:pt x="f176" y="f86"/>
                          <a:pt x="f177" y="f40"/>
                          <a:pt x="f178" y="f89"/>
                        </a:cubicBezTo>
                        <a:cubicBezTo>
                          <a:pt x="f179" y="f166"/>
                          <a:pt x="f178" y="f81"/>
                          <a:pt x="f180" y="f131"/>
                        </a:cubicBezTo>
                        <a:cubicBezTo>
                          <a:pt x="f181" y="f182"/>
                          <a:pt x="f183" y="f182"/>
                          <a:pt x="f175" y="f27"/>
                        </a:cubicBezTo>
                        <a:cubicBezTo>
                          <a:pt x="f184" y="f39"/>
                          <a:pt x="f172" y="f21"/>
                          <a:pt x="f172" y="f21"/>
                        </a:cubicBezTo>
                        <a:cubicBezTo>
                          <a:pt x="f185" y="f41"/>
                          <a:pt x="f186" y="f187"/>
                          <a:pt x="f180" y="f34"/>
                        </a:cubicBezTo>
                        <a:cubicBezTo>
                          <a:pt x="f179" y="f41"/>
                          <a:pt x="f188" y="f134"/>
                          <a:pt x="f189" y="f134"/>
                        </a:cubicBezTo>
                        <a:cubicBezTo>
                          <a:pt x="f190" y="f187"/>
                          <a:pt x="f191" y="f192"/>
                          <a:pt x="f193" y="f27"/>
                        </a:cubicBezTo>
                        <a:cubicBezTo>
                          <a:pt x="f194" y="f195"/>
                          <a:pt x="f196" y="f38"/>
                          <a:pt x="f196" y="f38"/>
                        </a:cubicBezTo>
                        <a:cubicBezTo>
                          <a:pt x="f197" y="f38"/>
                          <a:pt x="f198" y="f81"/>
                          <a:pt x="f199" y="f131"/>
                        </a:cubicBezTo>
                        <a:cubicBezTo>
                          <a:pt x="f200" y="f182"/>
                          <a:pt x="f201" y="f30"/>
                          <a:pt x="f201" y="f30"/>
                        </a:cubicBezTo>
                        <a:cubicBezTo>
                          <a:pt x="f202" y="f30"/>
                          <a:pt x="f203" y="f21"/>
                          <a:pt x="f204" y="f25"/>
                        </a:cubicBezTo>
                        <a:cubicBezTo>
                          <a:pt x="f205" y="f86"/>
                          <a:pt x="f206" y="f40"/>
                          <a:pt x="f207" y="f128"/>
                        </a:cubicBezTo>
                        <a:cubicBezTo>
                          <a:pt x="f208" y="f78"/>
                          <a:pt x="f209" y="f78"/>
                          <a:pt x="f199" y="f48"/>
                        </a:cubicBezTo>
                        <a:cubicBezTo>
                          <a:pt x="f209" y="f52"/>
                          <a:pt x="f210" y="f125"/>
                          <a:pt x="f209" y="f143"/>
                        </a:cubicBezTo>
                        <a:cubicBezTo>
                          <a:pt x="f211" y="f71"/>
                          <a:pt x="f212" y="f29"/>
                          <a:pt x="f206" y="f69"/>
                        </a:cubicBezTo>
                        <a:cubicBezTo>
                          <a:pt x="f213" y="f26"/>
                          <a:pt x="f214" y="f71"/>
                          <a:pt x="f215" y="f74"/>
                        </a:cubicBezTo>
                        <a:cubicBezTo>
                          <a:pt x="f216" y="f52"/>
                          <a:pt x="f216" y="f33"/>
                          <a:pt x="f217" y="f126"/>
                        </a:cubicBezTo>
                        <a:cubicBezTo>
                          <a:pt x="f218" y="f76"/>
                          <a:pt x="f219" y="f50"/>
                          <a:pt x="f220" y="f76"/>
                        </a:cubicBezTo>
                        <a:cubicBezTo>
                          <a:pt x="f221" y="f222"/>
                          <a:pt x="f221" y="f223"/>
                          <a:pt x="f224" y="f65"/>
                        </a:cubicBezTo>
                        <a:cubicBezTo>
                          <a:pt x="f225" y="f226"/>
                          <a:pt x="f227" y="f128"/>
                          <a:pt x="f228" y="f40"/>
                        </a:cubicBezTo>
                        <a:cubicBezTo>
                          <a:pt x="f229" y="f37"/>
                          <a:pt x="f230" y="f78"/>
                          <a:pt x="f231" y="f78"/>
                        </a:cubicBezTo>
                        <a:lnTo>
                          <a:pt x="f8" y="f9"/>
                        </a:ln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6" name="Freeform 106">
                    <a:extLst>
                      <a:ext uri="{FF2B5EF4-FFF2-40B4-BE49-F238E27FC236}">
                        <a16:creationId xmlns:a16="http://schemas.microsoft.com/office/drawing/2014/main" id="{4FB26251-8E3F-DB3E-CE54-1B0D8D4836B8}"/>
                      </a:ext>
                    </a:extLst>
                  </p:cNvPr>
                  <p:cNvSpPr/>
                  <p:nvPr/>
                </p:nvSpPr>
                <p:spPr>
                  <a:xfrm>
                    <a:off x="6596060" y="231772"/>
                    <a:ext cx="20638" cy="15873"/>
                  </a:xfrm>
                  <a:custGeom>
                    <a:avLst/>
                    <a:gdLst>
                      <a:gd name="f0" fmla="val 10800000"/>
                      <a:gd name="f1" fmla="val 5400000"/>
                      <a:gd name="f2" fmla="val 180"/>
                      <a:gd name="f3" fmla="val w"/>
                      <a:gd name="f4" fmla="val h"/>
                      <a:gd name="f5" fmla="val 0"/>
                      <a:gd name="f6" fmla="val 31"/>
                      <a:gd name="f7" fmla="val 30"/>
                      <a:gd name="f8" fmla="val 3"/>
                      <a:gd name="f9" fmla="val 28"/>
                      <a:gd name="f10" fmla="val 8"/>
                      <a:gd name="f11" fmla="val 12"/>
                      <a:gd name="f12" fmla="val 6"/>
                      <a:gd name="f13" fmla="val 29"/>
                      <a:gd name="f14" fmla="val 5"/>
                      <a:gd name="f15" fmla="val 25"/>
                      <a:gd name="f16" fmla="val 22"/>
                      <a:gd name="f17" fmla="val 19"/>
                      <a:gd name="f18" fmla="val 24"/>
                      <a:gd name="f19" fmla="val 9"/>
                      <a:gd name="f20" fmla="+- 0 0 -90"/>
                      <a:gd name="f21" fmla="*/ f3 1 31"/>
                      <a:gd name="f22" fmla="*/ f4 1 30"/>
                      <a:gd name="f23" fmla="val f5"/>
                      <a:gd name="f24" fmla="val f6"/>
                      <a:gd name="f25" fmla="val f7"/>
                      <a:gd name="f26" fmla="*/ f20 f0 1"/>
                      <a:gd name="f27" fmla="+- f25 0 f23"/>
                      <a:gd name="f28" fmla="+- f24 0 f23"/>
                      <a:gd name="f29" fmla="*/ f26 1 f2"/>
                      <a:gd name="f30" fmla="*/ f28 1 31"/>
                      <a:gd name="f31" fmla="*/ f27 1 30"/>
                      <a:gd name="f32" fmla="*/ 0 f28 1"/>
                      <a:gd name="f33" fmla="*/ 0 f27 1"/>
                      <a:gd name="f34" fmla="+- f29 0 f1"/>
                      <a:gd name="f35" fmla="*/ f32 1 31"/>
                      <a:gd name="f36" fmla="*/ f33 1 30"/>
                      <a:gd name="f37" fmla="*/ 0 1 f30"/>
                      <a:gd name="f38" fmla="*/ f24 1 f30"/>
                      <a:gd name="f39" fmla="*/ 0 1 f31"/>
                      <a:gd name="f40" fmla="*/ f25 1 f31"/>
                      <a:gd name="f41" fmla="*/ f35 1 f30"/>
                      <a:gd name="f42" fmla="*/ f36 1 f31"/>
                      <a:gd name="f43" fmla="*/ f37 f21 1"/>
                      <a:gd name="f44" fmla="*/ f38 f21 1"/>
                      <a:gd name="f45" fmla="*/ f40 f22 1"/>
                      <a:gd name="f46" fmla="*/ f39 f22 1"/>
                      <a:gd name="f47" fmla="*/ f41 f21 1"/>
                      <a:gd name="f48" fmla="*/ f42 f22 1"/>
                    </a:gdLst>
                    <a:ahLst/>
                    <a:cxnLst>
                      <a:cxn ang="3cd4">
                        <a:pos x="hc" y="t"/>
                      </a:cxn>
                      <a:cxn ang="0">
                        <a:pos x="r" y="vc"/>
                      </a:cxn>
                      <a:cxn ang="cd4">
                        <a:pos x="hc" y="b"/>
                      </a:cxn>
                      <a:cxn ang="cd2">
                        <a:pos x="l" y="vc"/>
                      </a:cxn>
                      <a:cxn ang="f34">
                        <a:pos x="f47" y="f48"/>
                      </a:cxn>
                      <a:cxn ang="f34">
                        <a:pos x="f47" y="f48"/>
                      </a:cxn>
                      <a:cxn ang="f34">
                        <a:pos x="f47" y="f48"/>
                      </a:cxn>
                      <a:cxn ang="f34">
                        <a:pos x="f47" y="f48"/>
                      </a:cxn>
                    </a:cxnLst>
                    <a:rect l="f43" t="f46" r="f44" b="f45"/>
                    <a:pathLst>
                      <a:path w="31" h="30">
                        <a:moveTo>
                          <a:pt x="f8" y="f9"/>
                        </a:moveTo>
                        <a:cubicBezTo>
                          <a:pt x="f10" y="f10"/>
                          <a:pt x="f11" y="f12"/>
                          <a:pt x="f6" y="f5"/>
                        </a:cubicBezTo>
                        <a:cubicBezTo>
                          <a:pt x="f13" y="f14"/>
                          <a:pt x="f15" y="f16"/>
                          <a:pt x="f17" y="f18"/>
                        </a:cubicBezTo>
                        <a:cubicBezTo>
                          <a:pt x="f5" y="f7"/>
                          <a:pt x="f8" y="f19"/>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7" name="Freeform 107">
                    <a:extLst>
                      <a:ext uri="{FF2B5EF4-FFF2-40B4-BE49-F238E27FC236}">
                        <a16:creationId xmlns:a16="http://schemas.microsoft.com/office/drawing/2014/main" id="{EBB2CCCD-AF64-D704-A906-E6C85D77DAF1}"/>
                      </a:ext>
                    </a:extLst>
                  </p:cNvPr>
                  <p:cNvSpPr/>
                  <p:nvPr/>
                </p:nvSpPr>
                <p:spPr>
                  <a:xfrm>
                    <a:off x="6572249" y="254002"/>
                    <a:ext cx="30166" cy="17465"/>
                  </a:xfrm>
                  <a:custGeom>
                    <a:avLst/>
                    <a:gdLst>
                      <a:gd name="f0" fmla="val 10800000"/>
                      <a:gd name="f1" fmla="val 5400000"/>
                      <a:gd name="f2" fmla="val 180"/>
                      <a:gd name="f3" fmla="val w"/>
                      <a:gd name="f4" fmla="val h"/>
                      <a:gd name="f5" fmla="val 0"/>
                      <a:gd name="f6" fmla="val 44"/>
                      <a:gd name="f7" fmla="val 32"/>
                      <a:gd name="f8" fmla="val 6"/>
                      <a:gd name="f9" fmla="val 14"/>
                      <a:gd name="f10" fmla="val 7"/>
                      <a:gd name="f11" fmla="val 10"/>
                      <a:gd name="f12" fmla="val 22"/>
                      <a:gd name="f13" fmla="val 27"/>
                      <a:gd name="f14" fmla="val 1"/>
                      <a:gd name="f15" fmla="val 35"/>
                      <a:gd name="f16" fmla="val 38"/>
                      <a:gd name="f17" fmla="val 4"/>
                      <a:gd name="f18" fmla="val 13"/>
                      <a:gd name="f19" fmla="val 16"/>
                      <a:gd name="f20" fmla="+- 0 0 -90"/>
                      <a:gd name="f21" fmla="*/ f3 1 44"/>
                      <a:gd name="f22" fmla="*/ f4 1 32"/>
                      <a:gd name="f23" fmla="val f5"/>
                      <a:gd name="f24" fmla="val f6"/>
                      <a:gd name="f25" fmla="val f7"/>
                      <a:gd name="f26" fmla="*/ f20 f0 1"/>
                      <a:gd name="f27" fmla="+- f25 0 f23"/>
                      <a:gd name="f28" fmla="+- f24 0 f23"/>
                      <a:gd name="f29" fmla="*/ f26 1 f2"/>
                      <a:gd name="f30" fmla="*/ f28 1 44"/>
                      <a:gd name="f31" fmla="*/ f27 1 32"/>
                      <a:gd name="f32" fmla="*/ 0 f28 1"/>
                      <a:gd name="f33" fmla="*/ 0 f27 1"/>
                      <a:gd name="f34" fmla="+- f29 0 f1"/>
                      <a:gd name="f35" fmla="*/ f32 1 44"/>
                      <a:gd name="f36" fmla="*/ f33 1 32"/>
                      <a:gd name="f37" fmla="*/ 0 1 f30"/>
                      <a:gd name="f38" fmla="*/ f24 1 f30"/>
                      <a:gd name="f39" fmla="*/ 0 1 f31"/>
                      <a:gd name="f40" fmla="*/ f25 1 f31"/>
                      <a:gd name="f41" fmla="*/ f35 1 f30"/>
                      <a:gd name="f42" fmla="*/ f36 1 f31"/>
                      <a:gd name="f43" fmla="*/ f37 f21 1"/>
                      <a:gd name="f44" fmla="*/ f38 f21 1"/>
                      <a:gd name="f45" fmla="*/ f40 f22 1"/>
                      <a:gd name="f46" fmla="*/ f39 f22 1"/>
                      <a:gd name="f47" fmla="*/ f41 f21 1"/>
                      <a:gd name="f48" fmla="*/ f42 f22 1"/>
                    </a:gdLst>
                    <a:ahLst/>
                    <a:cxnLst>
                      <a:cxn ang="3cd4">
                        <a:pos x="hc" y="t"/>
                      </a:cxn>
                      <a:cxn ang="0">
                        <a:pos x="r" y="vc"/>
                      </a:cxn>
                      <a:cxn ang="cd4">
                        <a:pos x="hc" y="b"/>
                      </a:cxn>
                      <a:cxn ang="cd2">
                        <a:pos x="l" y="vc"/>
                      </a:cxn>
                      <a:cxn ang="f34">
                        <a:pos x="f47" y="f48"/>
                      </a:cxn>
                      <a:cxn ang="f34">
                        <a:pos x="f47" y="f48"/>
                      </a:cxn>
                      <a:cxn ang="f34">
                        <a:pos x="f47" y="f48"/>
                      </a:cxn>
                      <a:cxn ang="f34">
                        <a:pos x="f47" y="f48"/>
                      </a:cxn>
                    </a:cxnLst>
                    <a:rect l="f43" t="f46" r="f44" b="f45"/>
                    <a:pathLst>
                      <a:path w="44" h="32">
                        <a:moveTo>
                          <a:pt x="f8" y="f7"/>
                        </a:moveTo>
                        <a:cubicBezTo>
                          <a:pt x="f5" y="f9"/>
                          <a:pt x="f10" y="f11"/>
                          <a:pt x="f12" y="f5"/>
                        </a:cubicBezTo>
                        <a:cubicBezTo>
                          <a:pt x="f13" y="f14"/>
                          <a:pt x="f15" y="f5"/>
                          <a:pt x="f16" y="f17"/>
                        </a:cubicBezTo>
                        <a:cubicBezTo>
                          <a:pt x="f6" y="f18"/>
                          <a:pt x="f19" y="f7"/>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8" name="Freeform 108">
                    <a:extLst>
                      <a:ext uri="{FF2B5EF4-FFF2-40B4-BE49-F238E27FC236}">
                        <a16:creationId xmlns:a16="http://schemas.microsoft.com/office/drawing/2014/main" id="{FF1654D3-CD0D-60BB-F74B-3B5A32F7E5F1}"/>
                      </a:ext>
                    </a:extLst>
                  </p:cNvPr>
                  <p:cNvSpPr/>
                  <p:nvPr/>
                </p:nvSpPr>
                <p:spPr>
                  <a:xfrm>
                    <a:off x="6670676" y="319089"/>
                    <a:ext cx="50804" cy="9528"/>
                  </a:xfrm>
                  <a:custGeom>
                    <a:avLst/>
                    <a:gdLst>
                      <a:gd name="f0" fmla="val 10800000"/>
                      <a:gd name="f1" fmla="val 5400000"/>
                      <a:gd name="f2" fmla="val 180"/>
                      <a:gd name="f3" fmla="val w"/>
                      <a:gd name="f4" fmla="val h"/>
                      <a:gd name="f5" fmla="val 0"/>
                      <a:gd name="f6" fmla="val 76"/>
                      <a:gd name="f7" fmla="val 18"/>
                      <a:gd name="f8" fmla="val 37"/>
                      <a:gd name="f9" fmla="val 25"/>
                      <a:gd name="f10" fmla="val 14"/>
                      <a:gd name="f11" fmla="val 10"/>
                      <a:gd name="f12" fmla="val 2"/>
                      <a:gd name="f13" fmla="val 9"/>
                      <a:gd name="f14" fmla="val 46"/>
                      <a:gd name="f15" fmla="+- 0 0 -90"/>
                      <a:gd name="f16" fmla="*/ f3 1 76"/>
                      <a:gd name="f17" fmla="*/ f4 1 18"/>
                      <a:gd name="f18" fmla="val f5"/>
                      <a:gd name="f19" fmla="val f6"/>
                      <a:gd name="f20" fmla="val f7"/>
                      <a:gd name="f21" fmla="*/ f15 f0 1"/>
                      <a:gd name="f22" fmla="+- f20 0 f18"/>
                      <a:gd name="f23" fmla="+- f19 0 f18"/>
                      <a:gd name="f24" fmla="*/ f21 1 f2"/>
                      <a:gd name="f25" fmla="*/ f23 1 76"/>
                      <a:gd name="f26" fmla="*/ f22 1 18"/>
                      <a:gd name="f27" fmla="*/ 0 f23 1"/>
                      <a:gd name="f28" fmla="*/ 0 f22 1"/>
                      <a:gd name="f29" fmla="+- f24 0 f1"/>
                      <a:gd name="f30" fmla="*/ f27 1 76"/>
                      <a:gd name="f31" fmla="*/ f28 1 18"/>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76" h="18">
                        <a:moveTo>
                          <a:pt x="f8" y="f7"/>
                        </a:moveTo>
                        <a:cubicBezTo>
                          <a:pt x="f9" y="f10"/>
                          <a:pt x="f5" y="f11"/>
                          <a:pt x="f9" y="f12"/>
                        </a:cubicBezTo>
                        <a:cubicBezTo>
                          <a:pt x="f6" y="f13"/>
                          <a:pt x="f14" y="f5"/>
                          <a:pt x="f8" y="f7"/>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9" name="Freeform 109">
                    <a:extLst>
                      <a:ext uri="{FF2B5EF4-FFF2-40B4-BE49-F238E27FC236}">
                        <a16:creationId xmlns:a16="http://schemas.microsoft.com/office/drawing/2014/main" id="{2E86B50C-F61D-9C49-8111-2BA501009DFB}"/>
                      </a:ext>
                    </a:extLst>
                  </p:cNvPr>
                  <p:cNvSpPr/>
                  <p:nvPr/>
                </p:nvSpPr>
                <p:spPr>
                  <a:xfrm>
                    <a:off x="6757992" y="317497"/>
                    <a:ext cx="28575" cy="23810"/>
                  </a:xfrm>
                  <a:custGeom>
                    <a:avLst/>
                    <a:gdLst>
                      <a:gd name="f0" fmla="val 10800000"/>
                      <a:gd name="f1" fmla="val 5400000"/>
                      <a:gd name="f2" fmla="val 180"/>
                      <a:gd name="f3" fmla="val w"/>
                      <a:gd name="f4" fmla="val h"/>
                      <a:gd name="f5" fmla="val 0"/>
                      <a:gd name="f6" fmla="val 42"/>
                      <a:gd name="f7" fmla="val 44"/>
                      <a:gd name="f8" fmla="val 21"/>
                      <a:gd name="f9" fmla="val 4"/>
                      <a:gd name="f10" fmla="val 17"/>
                      <a:gd name="f11" fmla="val 7"/>
                      <a:gd name="f12" fmla="val 11"/>
                      <a:gd name="f13" fmla="val 12"/>
                      <a:gd name="f14" fmla="val 9"/>
                      <a:gd name="f15" fmla="val 23"/>
                      <a:gd name="f16" fmla="+- 0 0 -90"/>
                      <a:gd name="f17" fmla="*/ f3 1 42"/>
                      <a:gd name="f18" fmla="*/ f4 1 44"/>
                      <a:gd name="f19" fmla="val f5"/>
                      <a:gd name="f20" fmla="val f6"/>
                      <a:gd name="f21" fmla="val f7"/>
                      <a:gd name="f22" fmla="*/ f16 f0 1"/>
                      <a:gd name="f23" fmla="+- f21 0 f19"/>
                      <a:gd name="f24" fmla="+- f20 0 f19"/>
                      <a:gd name="f25" fmla="*/ f22 1 f2"/>
                      <a:gd name="f26" fmla="*/ f24 1 42"/>
                      <a:gd name="f27" fmla="*/ f23 1 44"/>
                      <a:gd name="f28" fmla="*/ 0 f24 1"/>
                      <a:gd name="f29" fmla="*/ 0 f23 1"/>
                      <a:gd name="f30" fmla="+- f25 0 f1"/>
                      <a:gd name="f31" fmla="*/ f28 1 42"/>
                      <a:gd name="f32" fmla="*/ f29 1 44"/>
                      <a:gd name="f33" fmla="*/ 0 1 f26"/>
                      <a:gd name="f34" fmla="*/ f20 1 f26"/>
                      <a:gd name="f35" fmla="*/ 0 1 f27"/>
                      <a:gd name="f36" fmla="*/ f21 1 f27"/>
                      <a:gd name="f37" fmla="*/ f31 1 f26"/>
                      <a:gd name="f38" fmla="*/ f32 1 f27"/>
                      <a:gd name="f39" fmla="*/ f33 f17 1"/>
                      <a:gd name="f40" fmla="*/ f34 f17 1"/>
                      <a:gd name="f41" fmla="*/ f36 f18 1"/>
                      <a:gd name="f42" fmla="*/ f35 f18 1"/>
                      <a:gd name="f43" fmla="*/ f37 f17 1"/>
                      <a:gd name="f44" fmla="*/ f38 f18 1"/>
                    </a:gdLst>
                    <a:ahLst/>
                    <a:cxnLst>
                      <a:cxn ang="3cd4">
                        <a:pos x="hc" y="t"/>
                      </a:cxn>
                      <a:cxn ang="0">
                        <a:pos x="r" y="vc"/>
                      </a:cxn>
                      <a:cxn ang="cd4">
                        <a:pos x="hc" y="b"/>
                      </a:cxn>
                      <a:cxn ang="cd2">
                        <a:pos x="l" y="vc"/>
                      </a:cxn>
                      <a:cxn ang="f30">
                        <a:pos x="f43" y="f44"/>
                      </a:cxn>
                      <a:cxn ang="f30">
                        <a:pos x="f43" y="f44"/>
                      </a:cxn>
                      <a:cxn ang="f30">
                        <a:pos x="f43" y="f44"/>
                      </a:cxn>
                    </a:cxnLst>
                    <a:rect l="f39" t="f42" r="f40" b="f41"/>
                    <a:pathLst>
                      <a:path w="42" h="44">
                        <a:moveTo>
                          <a:pt x="f5" y="f8"/>
                        </a:moveTo>
                        <a:cubicBezTo>
                          <a:pt x="f9" y="f10"/>
                          <a:pt x="f11" y="f12"/>
                          <a:pt x="f13" y="f14"/>
                        </a:cubicBezTo>
                        <a:cubicBezTo>
                          <a:pt x="f6" y="f5"/>
                          <a:pt x="f15" y="f7"/>
                          <a:pt x="f5" y="f8"/>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0" name="Freeform 110">
                    <a:extLst>
                      <a:ext uri="{FF2B5EF4-FFF2-40B4-BE49-F238E27FC236}">
                        <a16:creationId xmlns:a16="http://schemas.microsoft.com/office/drawing/2014/main" id="{C0C84477-D11F-4E9E-456B-05A897873C0F}"/>
                      </a:ext>
                    </a:extLst>
                  </p:cNvPr>
                  <p:cNvSpPr/>
                  <p:nvPr/>
                </p:nvSpPr>
                <p:spPr>
                  <a:xfrm>
                    <a:off x="6524628" y="252410"/>
                    <a:ext cx="22229" cy="15873"/>
                  </a:xfrm>
                  <a:custGeom>
                    <a:avLst/>
                    <a:gdLst>
                      <a:gd name="f0" fmla="val 10800000"/>
                      <a:gd name="f1" fmla="val 5400000"/>
                      <a:gd name="f2" fmla="val 180"/>
                      <a:gd name="f3" fmla="val w"/>
                      <a:gd name="f4" fmla="val h"/>
                      <a:gd name="f5" fmla="val 0"/>
                      <a:gd name="f6" fmla="val 31"/>
                      <a:gd name="f7" fmla="val 30"/>
                      <a:gd name="f8" fmla="val 7"/>
                      <a:gd name="f9" fmla="val 22"/>
                      <a:gd name="f10" fmla="val 15"/>
                      <a:gd name="f11" fmla="val 6"/>
                      <a:gd name="f12" fmla="val 10"/>
                      <a:gd name="f13" fmla="val 14"/>
                      <a:gd name="f14" fmla="val 16"/>
                      <a:gd name="f15" fmla="+- 0 0 -90"/>
                      <a:gd name="f16" fmla="*/ f3 1 31"/>
                      <a:gd name="f17" fmla="*/ f4 1 30"/>
                      <a:gd name="f18" fmla="val f5"/>
                      <a:gd name="f19" fmla="val f6"/>
                      <a:gd name="f20" fmla="val f7"/>
                      <a:gd name="f21" fmla="*/ f15 f0 1"/>
                      <a:gd name="f22" fmla="+- f20 0 f18"/>
                      <a:gd name="f23" fmla="+- f19 0 f18"/>
                      <a:gd name="f24" fmla="*/ f21 1 f2"/>
                      <a:gd name="f25" fmla="*/ f23 1 31"/>
                      <a:gd name="f26" fmla="*/ f22 1 30"/>
                      <a:gd name="f27" fmla="*/ 0 f23 1"/>
                      <a:gd name="f28" fmla="*/ 0 f22 1"/>
                      <a:gd name="f29" fmla="+- f24 0 f1"/>
                      <a:gd name="f30" fmla="*/ f27 1 31"/>
                      <a:gd name="f31" fmla="*/ f28 1 30"/>
                      <a:gd name="f32" fmla="*/ 0 1 f25"/>
                      <a:gd name="f33" fmla="*/ f19 1 f25"/>
                      <a:gd name="f34" fmla="*/ 0 1 f26"/>
                      <a:gd name="f35" fmla="*/ f20 1 f26"/>
                      <a:gd name="f36" fmla="*/ f30 1 f25"/>
                      <a:gd name="f37" fmla="*/ f31 1 f26"/>
                      <a:gd name="f38" fmla="*/ f32 f16 1"/>
                      <a:gd name="f39" fmla="*/ f33 f16 1"/>
                      <a:gd name="f40" fmla="*/ f35 f17 1"/>
                      <a:gd name="f41" fmla="*/ f34 f17 1"/>
                      <a:gd name="f42" fmla="*/ f36 f16 1"/>
                      <a:gd name="f43" fmla="*/ f37 f17 1"/>
                    </a:gdLst>
                    <a:ahLst/>
                    <a:cxnLst>
                      <a:cxn ang="3cd4">
                        <a:pos x="hc" y="t"/>
                      </a:cxn>
                      <a:cxn ang="0">
                        <a:pos x="r" y="vc"/>
                      </a:cxn>
                      <a:cxn ang="cd4">
                        <a:pos x="hc" y="b"/>
                      </a:cxn>
                      <a:cxn ang="cd2">
                        <a:pos x="l" y="vc"/>
                      </a:cxn>
                      <a:cxn ang="f29">
                        <a:pos x="f42" y="f43"/>
                      </a:cxn>
                      <a:cxn ang="f29">
                        <a:pos x="f42" y="f43"/>
                      </a:cxn>
                      <a:cxn ang="f29">
                        <a:pos x="f42" y="f43"/>
                      </a:cxn>
                    </a:cxnLst>
                    <a:rect l="f38" t="f41" r="f39" b="f40"/>
                    <a:pathLst>
                      <a:path w="31" h="30">
                        <a:moveTo>
                          <a:pt x="f8" y="f9"/>
                        </a:moveTo>
                        <a:cubicBezTo>
                          <a:pt x="f5" y="f5"/>
                          <a:pt x="f10" y="f11"/>
                          <a:pt x="f6" y="f12"/>
                        </a:cubicBezTo>
                        <a:cubicBezTo>
                          <a:pt x="f13" y="f14"/>
                          <a:pt x="f10" y="f7"/>
                          <a:pt x="f8" y="f9"/>
                        </a:cubicBezTo>
                        <a:close/>
                      </a:path>
                    </a:pathLst>
                  </a:custGeom>
                  <a:solidFill>
                    <a:srgbClr val="302712"/>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grpSp>
            <p:nvGrpSpPr>
              <p:cNvPr id="111" name="Group 111">
                <a:extLst>
                  <a:ext uri="{FF2B5EF4-FFF2-40B4-BE49-F238E27FC236}">
                    <a16:creationId xmlns:a16="http://schemas.microsoft.com/office/drawing/2014/main" id="{2416FDED-F9BD-C1D7-2396-96CC03CB1C67}"/>
                  </a:ext>
                </a:extLst>
              </p:cNvPr>
              <p:cNvGrpSpPr/>
              <p:nvPr/>
            </p:nvGrpSpPr>
            <p:grpSpPr>
              <a:xfrm>
                <a:off x="1266828" y="176214"/>
                <a:ext cx="7464420" cy="663570"/>
                <a:chOff x="1266828" y="176214"/>
                <a:chExt cx="7464420" cy="663570"/>
              </a:xfrm>
            </p:grpSpPr>
            <p:sp>
              <p:nvSpPr>
                <p:cNvPr id="112" name="Line 112">
                  <a:extLst>
                    <a:ext uri="{FF2B5EF4-FFF2-40B4-BE49-F238E27FC236}">
                      <a16:creationId xmlns:a16="http://schemas.microsoft.com/office/drawing/2014/main" id="{A612082E-CB48-F66B-5A44-F974E0C6398F}"/>
                    </a:ext>
                  </a:extLst>
                </p:cNvPr>
                <p:cNvSpPr/>
                <p:nvPr/>
              </p:nvSpPr>
              <p:spPr>
                <a:xfrm>
                  <a:off x="1266828" y="527051"/>
                  <a:ext cx="746442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3" name="Line 113">
                  <a:extLst>
                    <a:ext uri="{FF2B5EF4-FFF2-40B4-BE49-F238E27FC236}">
                      <a16:creationId xmlns:a16="http://schemas.microsoft.com/office/drawing/2014/main" id="{DEA6EC55-68BF-0F85-BFCF-C1C56D5E0049}"/>
                    </a:ext>
                  </a:extLst>
                </p:cNvPr>
                <p:cNvSpPr/>
                <p:nvPr/>
              </p:nvSpPr>
              <p:spPr>
                <a:xfrm>
                  <a:off x="162877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4" name="Line 114">
                  <a:extLst>
                    <a:ext uri="{FF2B5EF4-FFF2-40B4-BE49-F238E27FC236}">
                      <a16:creationId xmlns:a16="http://schemas.microsoft.com/office/drawing/2014/main" id="{ED1A3664-87D1-3077-BF5E-EEC180B95B42}"/>
                    </a:ext>
                  </a:extLst>
                </p:cNvPr>
                <p:cNvSpPr/>
                <p:nvPr/>
              </p:nvSpPr>
              <p:spPr>
                <a:xfrm>
                  <a:off x="199072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5" name="Line 115">
                  <a:extLst>
                    <a:ext uri="{FF2B5EF4-FFF2-40B4-BE49-F238E27FC236}">
                      <a16:creationId xmlns:a16="http://schemas.microsoft.com/office/drawing/2014/main" id="{AA6B39DB-0368-0E57-31D5-E08E87D9EB37}"/>
                    </a:ext>
                  </a:extLst>
                </p:cNvPr>
                <p:cNvSpPr/>
                <p:nvPr/>
              </p:nvSpPr>
              <p:spPr>
                <a:xfrm>
                  <a:off x="2352678"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6" name="Line 116">
                  <a:extLst>
                    <a:ext uri="{FF2B5EF4-FFF2-40B4-BE49-F238E27FC236}">
                      <a16:creationId xmlns:a16="http://schemas.microsoft.com/office/drawing/2014/main" id="{758E612B-C2DE-E05D-B7F7-FCD435C7EB20}"/>
                    </a:ext>
                  </a:extLst>
                </p:cNvPr>
                <p:cNvSpPr/>
                <p:nvPr/>
              </p:nvSpPr>
              <p:spPr>
                <a:xfrm>
                  <a:off x="271462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7" name="Line 117">
                  <a:extLst>
                    <a:ext uri="{FF2B5EF4-FFF2-40B4-BE49-F238E27FC236}">
                      <a16:creationId xmlns:a16="http://schemas.microsoft.com/office/drawing/2014/main" id="{07084ADA-6308-DB7C-0987-E402996D224B}"/>
                    </a:ext>
                  </a:extLst>
                </p:cNvPr>
                <p:cNvSpPr/>
                <p:nvPr/>
              </p:nvSpPr>
              <p:spPr>
                <a:xfrm>
                  <a:off x="307657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8" name="Line 118">
                  <a:extLst>
                    <a:ext uri="{FF2B5EF4-FFF2-40B4-BE49-F238E27FC236}">
                      <a16:creationId xmlns:a16="http://schemas.microsoft.com/office/drawing/2014/main" id="{70B2F455-B0CE-3604-A16A-F325BC15B5FE}"/>
                    </a:ext>
                  </a:extLst>
                </p:cNvPr>
                <p:cNvSpPr/>
                <p:nvPr/>
              </p:nvSpPr>
              <p:spPr>
                <a:xfrm>
                  <a:off x="3438528"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9" name="Line 119">
                  <a:extLst>
                    <a:ext uri="{FF2B5EF4-FFF2-40B4-BE49-F238E27FC236}">
                      <a16:creationId xmlns:a16="http://schemas.microsoft.com/office/drawing/2014/main" id="{6DF09E39-6E03-3517-0F8D-789EECC5192E}"/>
                    </a:ext>
                  </a:extLst>
                </p:cNvPr>
                <p:cNvSpPr/>
                <p:nvPr/>
              </p:nvSpPr>
              <p:spPr>
                <a:xfrm>
                  <a:off x="380047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0" name="Line 120">
                  <a:extLst>
                    <a:ext uri="{FF2B5EF4-FFF2-40B4-BE49-F238E27FC236}">
                      <a16:creationId xmlns:a16="http://schemas.microsoft.com/office/drawing/2014/main" id="{2DC24EDC-F48E-FED2-13D7-BD4711781FC4}"/>
                    </a:ext>
                  </a:extLst>
                </p:cNvPr>
                <p:cNvSpPr/>
                <p:nvPr/>
              </p:nvSpPr>
              <p:spPr>
                <a:xfrm>
                  <a:off x="416242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1" name="Line 121">
                  <a:extLst>
                    <a:ext uri="{FF2B5EF4-FFF2-40B4-BE49-F238E27FC236}">
                      <a16:creationId xmlns:a16="http://schemas.microsoft.com/office/drawing/2014/main" id="{4045A630-D559-3984-C477-DBA2C5139442}"/>
                    </a:ext>
                  </a:extLst>
                </p:cNvPr>
                <p:cNvSpPr/>
                <p:nvPr/>
              </p:nvSpPr>
              <p:spPr>
                <a:xfrm>
                  <a:off x="4524378"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2" name="Line 122">
                  <a:extLst>
                    <a:ext uri="{FF2B5EF4-FFF2-40B4-BE49-F238E27FC236}">
                      <a16:creationId xmlns:a16="http://schemas.microsoft.com/office/drawing/2014/main" id="{CEF992DD-C429-6E63-0E44-1FBDD64D1992}"/>
                    </a:ext>
                  </a:extLst>
                </p:cNvPr>
                <p:cNvSpPr/>
                <p:nvPr/>
              </p:nvSpPr>
              <p:spPr>
                <a:xfrm>
                  <a:off x="488632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3" name="Line 123">
                  <a:extLst>
                    <a:ext uri="{FF2B5EF4-FFF2-40B4-BE49-F238E27FC236}">
                      <a16:creationId xmlns:a16="http://schemas.microsoft.com/office/drawing/2014/main" id="{478422BB-59C1-5508-1DE2-5B5AE0767140}"/>
                    </a:ext>
                  </a:extLst>
                </p:cNvPr>
                <p:cNvSpPr/>
                <p:nvPr/>
              </p:nvSpPr>
              <p:spPr>
                <a:xfrm>
                  <a:off x="524827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4" name="Line 124">
                  <a:extLst>
                    <a:ext uri="{FF2B5EF4-FFF2-40B4-BE49-F238E27FC236}">
                      <a16:creationId xmlns:a16="http://schemas.microsoft.com/office/drawing/2014/main" id="{5E1FE59D-94E3-2FAC-1ADD-87606B2679CB}"/>
                    </a:ext>
                  </a:extLst>
                </p:cNvPr>
                <p:cNvSpPr/>
                <p:nvPr/>
              </p:nvSpPr>
              <p:spPr>
                <a:xfrm>
                  <a:off x="5610228"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5" name="Line 125">
                  <a:extLst>
                    <a:ext uri="{FF2B5EF4-FFF2-40B4-BE49-F238E27FC236}">
                      <a16:creationId xmlns:a16="http://schemas.microsoft.com/office/drawing/2014/main" id="{6CD63CB2-4A8C-6268-3706-9C468480BFD3}"/>
                    </a:ext>
                  </a:extLst>
                </p:cNvPr>
                <p:cNvSpPr/>
                <p:nvPr/>
              </p:nvSpPr>
              <p:spPr>
                <a:xfrm>
                  <a:off x="597217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6" name="Line 126">
                  <a:extLst>
                    <a:ext uri="{FF2B5EF4-FFF2-40B4-BE49-F238E27FC236}">
                      <a16:creationId xmlns:a16="http://schemas.microsoft.com/office/drawing/2014/main" id="{B57BA783-23EF-4529-8189-9028ECE9EBB1}"/>
                    </a:ext>
                  </a:extLst>
                </p:cNvPr>
                <p:cNvSpPr/>
                <p:nvPr/>
              </p:nvSpPr>
              <p:spPr>
                <a:xfrm>
                  <a:off x="633412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7" name="Line 127">
                  <a:extLst>
                    <a:ext uri="{FF2B5EF4-FFF2-40B4-BE49-F238E27FC236}">
                      <a16:creationId xmlns:a16="http://schemas.microsoft.com/office/drawing/2014/main" id="{8AA761C9-A6C2-93EE-D26E-9F5D05D3D395}"/>
                    </a:ext>
                  </a:extLst>
                </p:cNvPr>
                <p:cNvSpPr/>
                <p:nvPr/>
              </p:nvSpPr>
              <p:spPr>
                <a:xfrm>
                  <a:off x="6696078"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8" name="Line 128">
                  <a:extLst>
                    <a:ext uri="{FF2B5EF4-FFF2-40B4-BE49-F238E27FC236}">
                      <a16:creationId xmlns:a16="http://schemas.microsoft.com/office/drawing/2014/main" id="{DBE1D86C-B972-60C1-991B-62067CA9AD5A}"/>
                    </a:ext>
                  </a:extLst>
                </p:cNvPr>
                <p:cNvSpPr/>
                <p:nvPr/>
              </p:nvSpPr>
              <p:spPr>
                <a:xfrm>
                  <a:off x="705802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9" name="Line 129">
                  <a:extLst>
                    <a:ext uri="{FF2B5EF4-FFF2-40B4-BE49-F238E27FC236}">
                      <a16:creationId xmlns:a16="http://schemas.microsoft.com/office/drawing/2014/main" id="{724033B4-63BA-3583-96D2-3B8F02A7B27A}"/>
                    </a:ext>
                  </a:extLst>
                </p:cNvPr>
                <p:cNvSpPr/>
                <p:nvPr/>
              </p:nvSpPr>
              <p:spPr>
                <a:xfrm>
                  <a:off x="741997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0" name="Line 130">
                  <a:extLst>
                    <a:ext uri="{FF2B5EF4-FFF2-40B4-BE49-F238E27FC236}">
                      <a16:creationId xmlns:a16="http://schemas.microsoft.com/office/drawing/2014/main" id="{1AEC7F5F-496C-39BA-3B5F-A3E5F7C7F9B8}"/>
                    </a:ext>
                  </a:extLst>
                </p:cNvPr>
                <p:cNvSpPr/>
                <p:nvPr/>
              </p:nvSpPr>
              <p:spPr>
                <a:xfrm>
                  <a:off x="7781928"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1" name="Line 131">
                  <a:extLst>
                    <a:ext uri="{FF2B5EF4-FFF2-40B4-BE49-F238E27FC236}">
                      <a16:creationId xmlns:a16="http://schemas.microsoft.com/office/drawing/2014/main" id="{89B7891D-250E-DAC9-3731-922659264E9A}"/>
                    </a:ext>
                  </a:extLst>
                </p:cNvPr>
                <p:cNvSpPr/>
                <p:nvPr/>
              </p:nvSpPr>
              <p:spPr>
                <a:xfrm>
                  <a:off x="8143875"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2" name="Line 132">
                  <a:extLst>
                    <a:ext uri="{FF2B5EF4-FFF2-40B4-BE49-F238E27FC236}">
                      <a16:creationId xmlns:a16="http://schemas.microsoft.com/office/drawing/2014/main" id="{09ED63E7-ACE3-86D1-4846-7A2EBCDCA749}"/>
                    </a:ext>
                  </a:extLst>
                </p:cNvPr>
                <p:cNvSpPr/>
                <p:nvPr/>
              </p:nvSpPr>
              <p:spPr>
                <a:xfrm>
                  <a:off x="8505821" y="176214"/>
                  <a:ext cx="0" cy="6635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302712"/>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nvGrpSpPr>
              <p:cNvPr id="133" name="Group 133">
                <a:extLst>
                  <a:ext uri="{FF2B5EF4-FFF2-40B4-BE49-F238E27FC236}">
                    <a16:creationId xmlns:a16="http://schemas.microsoft.com/office/drawing/2014/main" id="{A1B2F929-64EC-3993-D556-1AF24AF23D70}"/>
                  </a:ext>
                </a:extLst>
              </p:cNvPr>
              <p:cNvGrpSpPr/>
              <p:nvPr/>
            </p:nvGrpSpPr>
            <p:grpSpPr>
              <a:xfrm>
                <a:off x="1917697" y="173041"/>
                <a:ext cx="5864231" cy="671507"/>
                <a:chOff x="1917697" y="173041"/>
                <a:chExt cx="5864231" cy="671507"/>
              </a:xfrm>
            </p:grpSpPr>
            <p:sp>
              <p:nvSpPr>
                <p:cNvPr id="134" name="Line 134">
                  <a:extLst>
                    <a:ext uri="{FF2B5EF4-FFF2-40B4-BE49-F238E27FC236}">
                      <a16:creationId xmlns:a16="http://schemas.microsoft.com/office/drawing/2014/main" id="{2FB136D0-257C-08C0-12C4-2D36F89C412F}"/>
                    </a:ext>
                  </a:extLst>
                </p:cNvPr>
                <p:cNvSpPr/>
                <p:nvPr/>
              </p:nvSpPr>
              <p:spPr>
                <a:xfrm>
                  <a:off x="4524378" y="174622"/>
                  <a:ext cx="0" cy="22542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5" name="Line 135">
                  <a:extLst>
                    <a:ext uri="{FF2B5EF4-FFF2-40B4-BE49-F238E27FC236}">
                      <a16:creationId xmlns:a16="http://schemas.microsoft.com/office/drawing/2014/main" id="{C1FFFD36-EBCA-E49C-EF7A-5159736306D0}"/>
                    </a:ext>
                  </a:extLst>
                </p:cNvPr>
                <p:cNvSpPr/>
                <p:nvPr/>
              </p:nvSpPr>
              <p:spPr>
                <a:xfrm>
                  <a:off x="4718047" y="527051"/>
                  <a:ext cx="11112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6" name="Line 136">
                  <a:extLst>
                    <a:ext uri="{FF2B5EF4-FFF2-40B4-BE49-F238E27FC236}">
                      <a16:creationId xmlns:a16="http://schemas.microsoft.com/office/drawing/2014/main" id="{78501359-FFC8-22A8-3B56-B88064DCDD1B}"/>
                    </a:ext>
                  </a:extLst>
                </p:cNvPr>
                <p:cNvSpPr/>
                <p:nvPr/>
              </p:nvSpPr>
              <p:spPr>
                <a:xfrm>
                  <a:off x="4886325" y="555626"/>
                  <a:ext cx="0" cy="4444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7" name="Line 137">
                  <a:extLst>
                    <a:ext uri="{FF2B5EF4-FFF2-40B4-BE49-F238E27FC236}">
                      <a16:creationId xmlns:a16="http://schemas.microsoft.com/office/drawing/2014/main" id="{6C44645B-29A9-0B7D-A92D-86025F0B3B60}"/>
                    </a:ext>
                  </a:extLst>
                </p:cNvPr>
                <p:cNvSpPr/>
                <p:nvPr/>
              </p:nvSpPr>
              <p:spPr>
                <a:xfrm>
                  <a:off x="5248271" y="714375"/>
                  <a:ext cx="0" cy="12540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8" name="Line 138">
                  <a:extLst>
                    <a:ext uri="{FF2B5EF4-FFF2-40B4-BE49-F238E27FC236}">
                      <a16:creationId xmlns:a16="http://schemas.microsoft.com/office/drawing/2014/main" id="{65433D62-B20A-3ABC-0893-0BDDEDF7913F}"/>
                    </a:ext>
                  </a:extLst>
                </p:cNvPr>
                <p:cNvSpPr/>
                <p:nvPr/>
              </p:nvSpPr>
              <p:spPr>
                <a:xfrm>
                  <a:off x="6334121" y="352428"/>
                  <a:ext cx="0" cy="28575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9" name="Line 139">
                  <a:extLst>
                    <a:ext uri="{FF2B5EF4-FFF2-40B4-BE49-F238E27FC236}">
                      <a16:creationId xmlns:a16="http://schemas.microsoft.com/office/drawing/2014/main" id="{F886E27F-B488-AB45-F972-F60DA7E5C044}"/>
                    </a:ext>
                  </a:extLst>
                </p:cNvPr>
                <p:cNvSpPr/>
                <p:nvPr/>
              </p:nvSpPr>
              <p:spPr>
                <a:xfrm>
                  <a:off x="6184901" y="527051"/>
                  <a:ext cx="55245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0" name="Line 140">
                  <a:extLst>
                    <a:ext uri="{FF2B5EF4-FFF2-40B4-BE49-F238E27FC236}">
                      <a16:creationId xmlns:a16="http://schemas.microsoft.com/office/drawing/2014/main" id="{0F92AD39-C543-C586-C301-8109B53C2959}"/>
                    </a:ext>
                  </a:extLst>
                </p:cNvPr>
                <p:cNvSpPr/>
                <p:nvPr/>
              </p:nvSpPr>
              <p:spPr>
                <a:xfrm>
                  <a:off x="6696078" y="374647"/>
                  <a:ext cx="0" cy="46672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1" name="Line 141">
                  <a:extLst>
                    <a:ext uri="{FF2B5EF4-FFF2-40B4-BE49-F238E27FC236}">
                      <a16:creationId xmlns:a16="http://schemas.microsoft.com/office/drawing/2014/main" id="{93087750-2E74-B08E-2401-7192AD69BD37}"/>
                    </a:ext>
                  </a:extLst>
                </p:cNvPr>
                <p:cNvSpPr/>
                <p:nvPr/>
              </p:nvSpPr>
              <p:spPr>
                <a:xfrm flipV="1">
                  <a:off x="6699251" y="177805"/>
                  <a:ext cx="0" cy="793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2" name="Line 142">
                  <a:extLst>
                    <a:ext uri="{FF2B5EF4-FFF2-40B4-BE49-F238E27FC236}">
                      <a16:creationId xmlns:a16="http://schemas.microsoft.com/office/drawing/2014/main" id="{BA78AB23-3765-1BFD-77B6-A79550410018}"/>
                    </a:ext>
                  </a:extLst>
                </p:cNvPr>
                <p:cNvSpPr/>
                <p:nvPr/>
              </p:nvSpPr>
              <p:spPr>
                <a:xfrm flipV="1">
                  <a:off x="7058025" y="174622"/>
                  <a:ext cx="0" cy="28892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3" name="Line 143">
                  <a:extLst>
                    <a:ext uri="{FF2B5EF4-FFF2-40B4-BE49-F238E27FC236}">
                      <a16:creationId xmlns:a16="http://schemas.microsoft.com/office/drawing/2014/main" id="{CC8095B9-5925-3F1F-0FFF-E5A7B9A53FE4}"/>
                    </a:ext>
                  </a:extLst>
                </p:cNvPr>
                <p:cNvSpPr/>
                <p:nvPr/>
              </p:nvSpPr>
              <p:spPr>
                <a:xfrm flipH="1">
                  <a:off x="7296153" y="527051"/>
                  <a:ext cx="12382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4" name="Line 144">
                  <a:extLst>
                    <a:ext uri="{FF2B5EF4-FFF2-40B4-BE49-F238E27FC236}">
                      <a16:creationId xmlns:a16="http://schemas.microsoft.com/office/drawing/2014/main" id="{CAD78C0E-D717-E6EB-F26E-E40CB7E280EB}"/>
                    </a:ext>
                  </a:extLst>
                </p:cNvPr>
                <p:cNvSpPr/>
                <p:nvPr/>
              </p:nvSpPr>
              <p:spPr>
                <a:xfrm flipH="1">
                  <a:off x="7086600" y="527051"/>
                  <a:ext cx="9842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5" name="Line 145">
                  <a:extLst>
                    <a:ext uri="{FF2B5EF4-FFF2-40B4-BE49-F238E27FC236}">
                      <a16:creationId xmlns:a16="http://schemas.microsoft.com/office/drawing/2014/main" id="{D391CEE6-3C8E-A44E-1440-B2CD2AD28FB8}"/>
                    </a:ext>
                  </a:extLst>
                </p:cNvPr>
                <p:cNvSpPr/>
                <p:nvPr/>
              </p:nvSpPr>
              <p:spPr>
                <a:xfrm flipV="1">
                  <a:off x="7419971" y="174622"/>
                  <a:ext cx="0" cy="42862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6" name="Line 146">
                  <a:extLst>
                    <a:ext uri="{FF2B5EF4-FFF2-40B4-BE49-F238E27FC236}">
                      <a16:creationId xmlns:a16="http://schemas.microsoft.com/office/drawing/2014/main" id="{EAC70CCF-DB5C-5DE8-8D82-8DD55D7692C2}"/>
                    </a:ext>
                  </a:extLst>
                </p:cNvPr>
                <p:cNvSpPr/>
                <p:nvPr/>
              </p:nvSpPr>
              <p:spPr>
                <a:xfrm>
                  <a:off x="7781928" y="746122"/>
                  <a:ext cx="0" cy="539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7" name="Line 147">
                  <a:extLst>
                    <a:ext uri="{FF2B5EF4-FFF2-40B4-BE49-F238E27FC236}">
                      <a16:creationId xmlns:a16="http://schemas.microsoft.com/office/drawing/2014/main" id="{236ACF64-CC39-FB5B-C1C4-11D3FD99BF8D}"/>
                    </a:ext>
                  </a:extLst>
                </p:cNvPr>
                <p:cNvSpPr/>
                <p:nvPr/>
              </p:nvSpPr>
              <p:spPr>
                <a:xfrm>
                  <a:off x="3438528" y="180978"/>
                  <a:ext cx="0" cy="9842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8" name="Line 148">
                  <a:extLst>
                    <a:ext uri="{FF2B5EF4-FFF2-40B4-BE49-F238E27FC236}">
                      <a16:creationId xmlns:a16="http://schemas.microsoft.com/office/drawing/2014/main" id="{6C5B7782-4238-2519-A7C3-81409A2F1576}"/>
                    </a:ext>
                  </a:extLst>
                </p:cNvPr>
                <p:cNvSpPr/>
                <p:nvPr/>
              </p:nvSpPr>
              <p:spPr>
                <a:xfrm>
                  <a:off x="3076571" y="176214"/>
                  <a:ext cx="0" cy="53498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9" name="Line 149">
                  <a:extLst>
                    <a:ext uri="{FF2B5EF4-FFF2-40B4-BE49-F238E27FC236}">
                      <a16:creationId xmlns:a16="http://schemas.microsoft.com/office/drawing/2014/main" id="{95404BC0-B487-8D27-DD36-DBE0ACDBBFC1}"/>
                    </a:ext>
                  </a:extLst>
                </p:cNvPr>
                <p:cNvSpPr/>
                <p:nvPr/>
              </p:nvSpPr>
              <p:spPr>
                <a:xfrm flipH="1">
                  <a:off x="3035295" y="527051"/>
                  <a:ext cx="107954"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0" name="Line 150">
                  <a:extLst>
                    <a:ext uri="{FF2B5EF4-FFF2-40B4-BE49-F238E27FC236}">
                      <a16:creationId xmlns:a16="http://schemas.microsoft.com/office/drawing/2014/main" id="{17B107A3-2ACB-6C1B-2EC8-7AB8EB3C5447}"/>
                    </a:ext>
                  </a:extLst>
                </p:cNvPr>
                <p:cNvSpPr/>
                <p:nvPr/>
              </p:nvSpPr>
              <p:spPr>
                <a:xfrm>
                  <a:off x="2822579" y="527051"/>
                  <a:ext cx="9525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1" name="Line 151">
                  <a:extLst>
                    <a:ext uri="{FF2B5EF4-FFF2-40B4-BE49-F238E27FC236}">
                      <a16:creationId xmlns:a16="http://schemas.microsoft.com/office/drawing/2014/main" id="{7C7B40AD-88AF-C3C0-DA0E-B563AF59850A}"/>
                    </a:ext>
                  </a:extLst>
                </p:cNvPr>
                <p:cNvSpPr/>
                <p:nvPr/>
              </p:nvSpPr>
              <p:spPr>
                <a:xfrm flipH="1">
                  <a:off x="2505071" y="527051"/>
                  <a:ext cx="13017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2" name="Line 152">
                  <a:extLst>
                    <a:ext uri="{FF2B5EF4-FFF2-40B4-BE49-F238E27FC236}">
                      <a16:creationId xmlns:a16="http://schemas.microsoft.com/office/drawing/2014/main" id="{F91B3557-AE8A-995D-C087-D06890039E91}"/>
                    </a:ext>
                  </a:extLst>
                </p:cNvPr>
                <p:cNvSpPr/>
                <p:nvPr/>
              </p:nvSpPr>
              <p:spPr>
                <a:xfrm>
                  <a:off x="1917697" y="527051"/>
                  <a:ext cx="55245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3" name="Line 153">
                  <a:extLst>
                    <a:ext uri="{FF2B5EF4-FFF2-40B4-BE49-F238E27FC236}">
                      <a16:creationId xmlns:a16="http://schemas.microsoft.com/office/drawing/2014/main" id="{31E00A32-672C-1C90-1ACE-0ECB05FAD95F}"/>
                    </a:ext>
                  </a:extLst>
                </p:cNvPr>
                <p:cNvSpPr/>
                <p:nvPr/>
              </p:nvSpPr>
              <p:spPr>
                <a:xfrm>
                  <a:off x="2349495" y="371475"/>
                  <a:ext cx="0" cy="4730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4" name="Line 154">
                  <a:extLst>
                    <a:ext uri="{FF2B5EF4-FFF2-40B4-BE49-F238E27FC236}">
                      <a16:creationId xmlns:a16="http://schemas.microsoft.com/office/drawing/2014/main" id="{164C1746-96AE-011E-ED15-0B6087FDADE2}"/>
                    </a:ext>
                  </a:extLst>
                </p:cNvPr>
                <p:cNvSpPr/>
                <p:nvPr/>
              </p:nvSpPr>
              <p:spPr>
                <a:xfrm>
                  <a:off x="1990721" y="400050"/>
                  <a:ext cx="0" cy="24764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5" name="Line 155">
                  <a:extLst>
                    <a:ext uri="{FF2B5EF4-FFF2-40B4-BE49-F238E27FC236}">
                      <a16:creationId xmlns:a16="http://schemas.microsoft.com/office/drawing/2014/main" id="{3B12ECEF-A527-E287-85FA-A5A24DD94638}"/>
                    </a:ext>
                  </a:extLst>
                </p:cNvPr>
                <p:cNvSpPr/>
                <p:nvPr/>
              </p:nvSpPr>
              <p:spPr>
                <a:xfrm flipH="1" flipV="1">
                  <a:off x="2352678" y="173041"/>
                  <a:ext cx="0" cy="4286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6" name="Line 156">
                  <a:extLst>
                    <a:ext uri="{FF2B5EF4-FFF2-40B4-BE49-F238E27FC236}">
                      <a16:creationId xmlns:a16="http://schemas.microsoft.com/office/drawing/2014/main" id="{AC50C4B3-9DAE-9236-E793-BF5B3671B646}"/>
                    </a:ext>
                  </a:extLst>
                </p:cNvPr>
                <p:cNvSpPr/>
                <p:nvPr/>
              </p:nvSpPr>
              <p:spPr>
                <a:xfrm>
                  <a:off x="2714625" y="285750"/>
                  <a:ext cx="0" cy="1524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7" name="Line 157">
                  <a:extLst>
                    <a:ext uri="{FF2B5EF4-FFF2-40B4-BE49-F238E27FC236}">
                      <a16:creationId xmlns:a16="http://schemas.microsoft.com/office/drawing/2014/main" id="{FEF30E23-B0A4-571E-EC2C-0F28FAB8F3D0}"/>
                    </a:ext>
                  </a:extLst>
                </p:cNvPr>
                <p:cNvSpPr/>
                <p:nvPr/>
              </p:nvSpPr>
              <p:spPr>
                <a:xfrm flipV="1">
                  <a:off x="2714625" y="176214"/>
                  <a:ext cx="0" cy="3492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8" name="Line 158">
                  <a:extLst>
                    <a:ext uri="{FF2B5EF4-FFF2-40B4-BE49-F238E27FC236}">
                      <a16:creationId xmlns:a16="http://schemas.microsoft.com/office/drawing/2014/main" id="{E9D9B72D-0346-970B-439F-8A288A889FED}"/>
                    </a:ext>
                  </a:extLst>
                </p:cNvPr>
                <p:cNvSpPr/>
                <p:nvPr/>
              </p:nvSpPr>
              <p:spPr>
                <a:xfrm>
                  <a:off x="6777039" y="525459"/>
                  <a:ext cx="12700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cap="flat">
                  <a:solidFill>
                    <a:srgbClr val="E5D093"/>
                  </a:solidFill>
                  <a:prstDash val="solid"/>
                  <a:round/>
                </a:ln>
              </p:spPr>
              <p:txBody>
                <a:bodyPr vert="horz" wrap="non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grpSp>
        </p:grpSp>
        <p:pic>
          <p:nvPicPr>
            <p:cNvPr id="159" name="Picture 159" descr="C:\My Documents\bits\earth.GIF">
              <a:extLst>
                <a:ext uri="{FF2B5EF4-FFF2-40B4-BE49-F238E27FC236}">
                  <a16:creationId xmlns:a16="http://schemas.microsoft.com/office/drawing/2014/main" id="{6797F99F-1017-C45D-3396-5E9D7EF60E90}"/>
                </a:ext>
              </a:extLst>
            </p:cNvPr>
            <p:cNvPicPr>
              <a:picLocks noChangeAspect="1"/>
            </p:cNvPicPr>
            <p:nvPr/>
          </p:nvPicPr>
          <p:blipFill>
            <a:blip r:embed="rId13"/>
            <a:srcRect/>
            <a:stretch>
              <a:fillRect/>
            </a:stretch>
          </p:blipFill>
          <p:spPr>
            <a:xfrm>
              <a:off x="261939" y="87316"/>
              <a:ext cx="892170" cy="831847"/>
            </a:xfrm>
            <a:prstGeom prst="rect">
              <a:avLst/>
            </a:prstGeom>
            <a:noFill/>
            <a:ln cap="flat">
              <a:noFill/>
            </a:ln>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0">
        <a:lnSpc>
          <a:spcPct val="100000"/>
        </a:lnSpc>
        <a:spcBef>
          <a:spcPts val="0"/>
        </a:spcBef>
        <a:spcAft>
          <a:spcPts val="0"/>
        </a:spcAft>
        <a:buNone/>
        <a:tabLst/>
        <a:defRPr lang="en-US" sz="4400" b="0" i="1" u="none" strike="noStrike" kern="0" cap="none" spc="0" baseline="0">
          <a:solidFill>
            <a:srgbClr val="000000"/>
          </a:solidFill>
          <a:uFillTx/>
          <a:latin typeface="Times New Roman"/>
        </a:defRPr>
      </a:lvl1pPr>
    </p:titleStyle>
    <p:bodyStyle>
      <a:lvl1pPr marL="342900" marR="0" lvl="0" indent="-342900" algn="l" defTabSz="914400" rtl="0" fontAlgn="auto" hangingPunct="0">
        <a:lnSpc>
          <a:spcPct val="100000"/>
        </a:lnSpc>
        <a:spcBef>
          <a:spcPts val="800"/>
        </a:spcBef>
        <a:spcAft>
          <a:spcPts val="0"/>
        </a:spcAft>
        <a:buSzPts val="3199"/>
        <a:buBlip>
          <a:blip r:embed="rId14"/>
        </a:buBlip>
        <a:tabLst/>
        <a:defRPr lang="en-US" sz="3200" b="0" i="0" u="none" strike="noStrike" kern="0" cap="none" spc="0" baseline="0">
          <a:solidFill>
            <a:srgbClr val="000000"/>
          </a:solidFill>
          <a:uFillTx/>
          <a:latin typeface="Tahoma"/>
        </a:defRPr>
      </a:lvl1pPr>
      <a:lvl2pPr marL="742950" marR="0" lvl="1" indent="-285750" algn="l" defTabSz="914400" rtl="0" fontAlgn="auto" hangingPunct="0">
        <a:lnSpc>
          <a:spcPct val="100000"/>
        </a:lnSpc>
        <a:spcBef>
          <a:spcPts val="700"/>
        </a:spcBef>
        <a:spcAft>
          <a:spcPts val="0"/>
        </a:spcAft>
        <a:buSzPts val="2100"/>
        <a:buBlip>
          <a:blip r:embed="rId15"/>
        </a:buBlip>
        <a:tabLst/>
        <a:defRPr lang="en-US" sz="2800" b="0" i="0" u="none" strike="noStrike" kern="0" cap="none" spc="0" baseline="0">
          <a:solidFill>
            <a:srgbClr val="000000"/>
          </a:solidFill>
          <a:uFillTx/>
          <a:latin typeface="Tahoma"/>
        </a:defRPr>
      </a:lvl2pPr>
      <a:lvl3pPr marL="1143000" marR="0" lvl="2" indent="-228600" algn="l" defTabSz="914400" rtl="0" fontAlgn="auto" hangingPunct="0">
        <a:lnSpc>
          <a:spcPct val="100000"/>
        </a:lnSpc>
        <a:spcBef>
          <a:spcPts val="600"/>
        </a:spcBef>
        <a:spcAft>
          <a:spcPts val="0"/>
        </a:spcAft>
        <a:buSzPct val="100000"/>
        <a:buChar char="•"/>
        <a:tabLst/>
        <a:defRPr lang="en-US" sz="2400" b="0" i="0" u="none" strike="noStrike" kern="0" cap="none" spc="0" baseline="0">
          <a:solidFill>
            <a:srgbClr val="000000"/>
          </a:solidFill>
          <a:uFillTx/>
          <a:latin typeface="Tahoma"/>
        </a:defRPr>
      </a:lvl3pPr>
      <a:lvl4pPr marL="1600200" marR="0" lvl="3"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Tahoma"/>
        </a:defRPr>
      </a:lvl4pPr>
      <a:lvl5pPr marL="2057400" marR="0" lvl="4" indent="-228600" algn="l" defTabSz="914400" rtl="0" fontAlgn="auto" hangingPunct="0">
        <a:lnSpc>
          <a:spcPct val="100000"/>
        </a:lnSpc>
        <a:spcBef>
          <a:spcPts val="500"/>
        </a:spcBef>
        <a:spcAft>
          <a:spcPts val="0"/>
        </a:spcAft>
        <a:buClr>
          <a:srgbClr val="000000"/>
        </a:buClr>
        <a:buSzPct val="100000"/>
        <a:buChar char="–"/>
        <a:tabLst/>
        <a:defRPr lang="en-US" sz="2000" b="0" i="0" u="none" strike="noStrike" kern="0" cap="none" spc="0" baseline="0">
          <a:solidFill>
            <a:srgbClr val="000000"/>
          </a:solidFill>
          <a:uFillTx/>
          <a:latin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665D275-9F44-AB12-B576-6B5DA0A2E699}"/>
              </a:ext>
            </a:extLst>
          </p:cNvPr>
          <p:cNvSpPr txBox="1">
            <a:spLocks noGrp="1"/>
          </p:cNvSpPr>
          <p:nvPr>
            <p:ph type="subTitle" idx="1"/>
          </p:nvPr>
        </p:nvSpPr>
        <p:spPr>
          <a:xfrm>
            <a:off x="1676396" y="4495803"/>
            <a:ext cx="6934196" cy="1295403"/>
          </a:xfrm>
        </p:spPr>
        <p:txBody>
          <a:bodyPr/>
          <a:lstStyle/>
          <a:p>
            <a:pPr lvl="0" hangingPunct="1">
              <a:spcBef>
                <a:spcPts val="700"/>
              </a:spcBef>
            </a:pPr>
            <a:endParaRPr lang="en-US" sz="2800">
              <a:latin typeface="Alameda Wide" pitchFamily="2"/>
            </a:endParaRPr>
          </a:p>
          <a:p>
            <a:pPr lvl="0" hangingPunct="1">
              <a:spcBef>
                <a:spcPts val="900"/>
              </a:spcBef>
            </a:pPr>
            <a:r>
              <a:rPr lang="en-US" sz="3600" b="1" i="1">
                <a:latin typeface="Alameda Wide" pitchFamily="2"/>
              </a:rPr>
              <a:t>ISI Integrated Ministry Model</a:t>
            </a:r>
          </a:p>
          <a:p>
            <a:pPr lvl="0" algn="ctr" hangingPunct="1">
              <a:spcBef>
                <a:spcPts val="400"/>
              </a:spcBef>
            </a:pPr>
            <a:endParaRPr lang="en-US" sz="1600" b="1" i="1">
              <a:latin typeface="Calligrapher" pitchFamily="2"/>
            </a:endParaRPr>
          </a:p>
          <a:p>
            <a:pPr lvl="0" hangingPunct="1">
              <a:spcBef>
                <a:spcPts val="600"/>
              </a:spcBef>
            </a:pPr>
            <a:r>
              <a:rPr lang="en-US" sz="2000" i="1">
                <a:latin typeface="Calligrapher" pitchFamily="2"/>
              </a:rPr>
              <a:t>	</a:t>
            </a:r>
            <a:r>
              <a:rPr lang="en-US" sz="2400" b="1">
                <a:latin typeface="Calligrapher" pitchFamily="2"/>
              </a:rPr>
              <a:t>Saturation - through Cooperation.</a:t>
            </a:r>
          </a:p>
        </p:txBody>
      </p:sp>
      <p:pic>
        <p:nvPicPr>
          <p:cNvPr id="3" name="Picture 7">
            <a:extLst>
              <a:ext uri="{FF2B5EF4-FFF2-40B4-BE49-F238E27FC236}">
                <a16:creationId xmlns:a16="http://schemas.microsoft.com/office/drawing/2014/main" id="{5C29E62A-C250-2A09-7A9C-8B0C01A17471}"/>
              </a:ext>
            </a:extLst>
          </p:cNvPr>
          <p:cNvPicPr>
            <a:picLocks noChangeAspect="1"/>
          </p:cNvPicPr>
          <p:nvPr/>
        </p:nvPicPr>
        <p:blipFill>
          <a:blip r:embed="rId3"/>
          <a:srcRect/>
          <a:stretch>
            <a:fillRect/>
          </a:stretch>
        </p:blipFill>
        <p:spPr>
          <a:xfrm>
            <a:off x="2629393" y="2176262"/>
            <a:ext cx="5071884" cy="285293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77CEEBC-A6FC-0E51-E4B0-14114267983C}"/>
              </a:ext>
            </a:extLst>
          </p:cNvPr>
          <p:cNvSpPr txBox="1">
            <a:spLocks noGrp="1"/>
          </p:cNvSpPr>
          <p:nvPr>
            <p:ph type="title"/>
          </p:nvPr>
        </p:nvSpPr>
        <p:spPr/>
        <p:txBody>
          <a:bodyPr/>
          <a:lstStyle/>
          <a:p>
            <a:pPr lvl="0" hangingPunct="1"/>
            <a:r>
              <a:rPr lang="en-US">
                <a:latin typeface="Aladdin" pitchFamily="2"/>
              </a:rPr>
              <a:t>Vision-Driven Ministry</a:t>
            </a:r>
          </a:p>
        </p:txBody>
      </p:sp>
      <p:sp>
        <p:nvSpPr>
          <p:cNvPr id="3" name="Rectangle 3">
            <a:extLst>
              <a:ext uri="{FF2B5EF4-FFF2-40B4-BE49-F238E27FC236}">
                <a16:creationId xmlns:a16="http://schemas.microsoft.com/office/drawing/2014/main" id="{59CF3CEB-BB3C-99E3-797C-6137659D0B51}"/>
              </a:ext>
            </a:extLst>
          </p:cNvPr>
          <p:cNvSpPr txBox="1">
            <a:spLocks noGrp="1"/>
          </p:cNvSpPr>
          <p:nvPr>
            <p:ph idx="1"/>
          </p:nvPr>
        </p:nvSpPr>
        <p:spPr>
          <a:xfrm>
            <a:off x="533396" y="2133596"/>
            <a:ext cx="7772400" cy="3886200"/>
          </a:xfrm>
        </p:spPr>
        <p:txBody>
          <a:bodyPr/>
          <a:lstStyle/>
          <a:p>
            <a:pPr lvl="0" hangingPunct="1">
              <a:spcBef>
                <a:spcPts val="700"/>
              </a:spcBef>
              <a:buNone/>
            </a:pPr>
            <a:r>
              <a:rPr lang="en-US" sz="2800">
                <a:solidFill>
                  <a:srgbClr val="3333CC"/>
                </a:solidFill>
              </a:rPr>
              <a:t>Mission: </a:t>
            </a:r>
            <a:r>
              <a:rPr lang="en-US" sz="2000">
                <a:cs typeface="Times New Roman" pitchFamily="18"/>
              </a:rPr>
              <a:t>International Students, Inc. exists to share Christ’s love with international students and equip them for effective service in cooperation with the local church and others.</a:t>
            </a:r>
          </a:p>
          <a:p>
            <a:pPr lvl="1" hangingPunct="1">
              <a:spcBef>
                <a:spcPts val="500"/>
              </a:spcBef>
              <a:buNone/>
            </a:pPr>
            <a:endParaRPr lang="en-US" sz="2000"/>
          </a:p>
          <a:p>
            <a:pPr lvl="0" hangingPunct="1">
              <a:spcBef>
                <a:spcPts val="700"/>
              </a:spcBef>
              <a:buNone/>
            </a:pPr>
            <a:r>
              <a:rPr lang="en-US" sz="2800">
                <a:solidFill>
                  <a:srgbClr val="3333CC"/>
                </a:solidFill>
              </a:rPr>
              <a:t>Vision: </a:t>
            </a:r>
            <a:r>
              <a:rPr lang="en-US" sz="2000"/>
              <a:t>To see every international</a:t>
            </a:r>
          </a:p>
          <a:p>
            <a:pPr lvl="0" hangingPunct="1">
              <a:spcBef>
                <a:spcPts val="500"/>
              </a:spcBef>
              <a:buNone/>
            </a:pPr>
            <a:r>
              <a:rPr lang="en-US" sz="2000"/>
              <a:t>	student befriended, led to a personal</a:t>
            </a:r>
          </a:p>
          <a:p>
            <a:pPr lvl="0" hangingPunct="1">
              <a:spcBef>
                <a:spcPts val="500"/>
              </a:spcBef>
              <a:buNone/>
            </a:pPr>
            <a:r>
              <a:rPr lang="en-US" sz="2000"/>
              <a:t>	relationship with Jesus Christ, and</a:t>
            </a:r>
          </a:p>
          <a:p>
            <a:pPr lvl="0" hangingPunct="1">
              <a:spcBef>
                <a:spcPts val="500"/>
              </a:spcBef>
              <a:buNone/>
            </a:pPr>
            <a:r>
              <a:rPr lang="en-US" sz="2000"/>
              <a:t>	discipled for His service.</a:t>
            </a:r>
          </a:p>
        </p:txBody>
      </p:sp>
      <p:pic>
        <p:nvPicPr>
          <p:cNvPr id="4" name="Picture 10">
            <a:extLst>
              <a:ext uri="{FF2B5EF4-FFF2-40B4-BE49-F238E27FC236}">
                <a16:creationId xmlns:a16="http://schemas.microsoft.com/office/drawing/2014/main" id="{4F04B646-DD25-8A4A-9C18-8F4F24C43D25}"/>
              </a:ext>
            </a:extLst>
          </p:cNvPr>
          <p:cNvPicPr>
            <a:picLocks noChangeAspect="1"/>
          </p:cNvPicPr>
          <p:nvPr/>
        </p:nvPicPr>
        <p:blipFill>
          <a:blip r:embed="rId3"/>
          <a:srcRect/>
          <a:stretch>
            <a:fillRect/>
          </a:stretch>
        </p:blipFill>
        <p:spPr>
          <a:xfrm>
            <a:off x="5181603" y="4343400"/>
            <a:ext cx="3678173" cy="1981203"/>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3E39D6-4E78-D886-5A9F-C1ECF9B5B1C7}"/>
              </a:ext>
            </a:extLst>
          </p:cNvPr>
          <p:cNvSpPr txBox="1">
            <a:spLocks noGrp="1"/>
          </p:cNvSpPr>
          <p:nvPr>
            <p:ph type="title"/>
          </p:nvPr>
        </p:nvSpPr>
        <p:spPr/>
        <p:txBody>
          <a:bodyPr/>
          <a:lstStyle/>
          <a:p>
            <a:pPr lvl="0" hangingPunct="1"/>
            <a:r>
              <a:rPr lang="en-US">
                <a:latin typeface="Aladdin" pitchFamily="2"/>
              </a:rPr>
              <a:t>Goals:</a:t>
            </a:r>
          </a:p>
        </p:txBody>
      </p:sp>
      <p:sp>
        <p:nvSpPr>
          <p:cNvPr id="3" name="Rectangle 3">
            <a:extLst>
              <a:ext uri="{FF2B5EF4-FFF2-40B4-BE49-F238E27FC236}">
                <a16:creationId xmlns:a16="http://schemas.microsoft.com/office/drawing/2014/main" id="{94B4EC00-1C93-82A3-8393-880B2D715BD4}"/>
              </a:ext>
            </a:extLst>
          </p:cNvPr>
          <p:cNvSpPr txBox="1">
            <a:spLocks noGrp="1"/>
          </p:cNvSpPr>
          <p:nvPr>
            <p:ph idx="1"/>
          </p:nvPr>
        </p:nvSpPr>
        <p:spPr>
          <a:xfrm>
            <a:off x="609603" y="2209803"/>
            <a:ext cx="7848596" cy="3824285"/>
          </a:xfrm>
        </p:spPr>
        <p:txBody>
          <a:bodyPr/>
          <a:lstStyle/>
          <a:p>
            <a:pPr lvl="0" hangingPunct="1">
              <a:spcBef>
                <a:spcPts val="600"/>
              </a:spcBef>
              <a:buNone/>
            </a:pPr>
            <a:r>
              <a:rPr lang="en-US" sz="2400">
                <a:solidFill>
                  <a:srgbClr val="3333CC"/>
                </a:solidFill>
              </a:rPr>
              <a:t>Saturation: </a:t>
            </a:r>
            <a:r>
              <a:rPr lang="en-US" sz="2000"/>
              <a:t>Providing every international student the opportunity to see and hear the claims of Jesus Christ clearly presented in the context of a genuine, Christ-directed relationship.</a:t>
            </a:r>
            <a:endParaRPr lang="en-US" sz="2400"/>
          </a:p>
          <a:p>
            <a:pPr lvl="0" hangingPunct="1">
              <a:spcBef>
                <a:spcPts val="600"/>
              </a:spcBef>
              <a:buNone/>
            </a:pPr>
            <a:endParaRPr lang="en-US" sz="2400"/>
          </a:p>
          <a:p>
            <a:pPr lvl="0" hangingPunct="1">
              <a:spcBef>
                <a:spcPts val="600"/>
              </a:spcBef>
              <a:buNone/>
            </a:pPr>
            <a:r>
              <a:rPr lang="en-US" sz="2400">
                <a:solidFill>
                  <a:srgbClr val="3333CC"/>
                </a:solidFill>
              </a:rPr>
              <a:t>Replication: </a:t>
            </a:r>
            <a:r>
              <a:rPr lang="en-US" sz="2000"/>
              <a:t>Developing mature</a:t>
            </a:r>
          </a:p>
          <a:p>
            <a:pPr lvl="0" hangingPunct="1">
              <a:spcBef>
                <a:spcPts val="500"/>
              </a:spcBef>
              <a:buNone/>
            </a:pPr>
            <a:r>
              <a:rPr lang="en-US" sz="2000"/>
              <a:t>	ministries that intentionally</a:t>
            </a:r>
          </a:p>
          <a:p>
            <a:pPr lvl="0" hangingPunct="1">
              <a:spcBef>
                <a:spcPts val="600"/>
              </a:spcBef>
              <a:buNone/>
            </a:pPr>
            <a:r>
              <a:rPr lang="en-US" sz="2000"/>
              <a:t>	replicate themselves.</a:t>
            </a:r>
            <a:endParaRPr lang="en-US" sz="2400"/>
          </a:p>
        </p:txBody>
      </p:sp>
      <p:pic>
        <p:nvPicPr>
          <p:cNvPr id="4" name="Picture 2">
            <a:extLst>
              <a:ext uri="{FF2B5EF4-FFF2-40B4-BE49-F238E27FC236}">
                <a16:creationId xmlns:a16="http://schemas.microsoft.com/office/drawing/2014/main" id="{43FEA059-895D-58D2-A2C2-D29E4C054294}"/>
              </a:ext>
            </a:extLst>
          </p:cNvPr>
          <p:cNvPicPr>
            <a:picLocks noChangeAspect="1"/>
          </p:cNvPicPr>
          <p:nvPr/>
        </p:nvPicPr>
        <p:blipFill>
          <a:blip r:embed="rId3"/>
          <a:srcRect/>
          <a:stretch>
            <a:fillRect/>
          </a:stretch>
        </p:blipFill>
        <p:spPr>
          <a:xfrm>
            <a:off x="4943831" y="3810003"/>
            <a:ext cx="3505196" cy="2628899"/>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23EC69B-BE01-6CAE-95D7-0FBB98B4C497}"/>
              </a:ext>
            </a:extLst>
          </p:cNvPr>
          <p:cNvSpPr txBox="1">
            <a:spLocks noGrp="1"/>
          </p:cNvSpPr>
          <p:nvPr>
            <p:ph type="title"/>
          </p:nvPr>
        </p:nvSpPr>
        <p:spPr/>
        <p:txBody>
          <a:bodyPr/>
          <a:lstStyle/>
          <a:p>
            <a:pPr lvl="0" hangingPunct="1"/>
            <a:r>
              <a:rPr lang="en-US">
                <a:latin typeface="Aladdin" pitchFamily="2"/>
              </a:rPr>
              <a:t>ISI’s Mobilization Strategies…</a:t>
            </a:r>
          </a:p>
        </p:txBody>
      </p:sp>
      <p:sp>
        <p:nvSpPr>
          <p:cNvPr id="3" name="Rectangle 3">
            <a:extLst>
              <a:ext uri="{FF2B5EF4-FFF2-40B4-BE49-F238E27FC236}">
                <a16:creationId xmlns:a16="http://schemas.microsoft.com/office/drawing/2014/main" id="{8F217BA2-CF78-5640-7218-3E53A54D6316}"/>
              </a:ext>
            </a:extLst>
          </p:cNvPr>
          <p:cNvSpPr txBox="1">
            <a:spLocks noGrp="1"/>
          </p:cNvSpPr>
          <p:nvPr>
            <p:ph idx="1"/>
          </p:nvPr>
        </p:nvSpPr>
        <p:spPr>
          <a:xfrm>
            <a:off x="381003" y="2286000"/>
            <a:ext cx="7772400" cy="4114800"/>
          </a:xfrm>
        </p:spPr>
        <p:txBody>
          <a:bodyPr/>
          <a:lstStyle/>
          <a:p>
            <a:pPr marL="609603" lvl="0" indent="-609603" hangingPunct="1">
              <a:spcBef>
                <a:spcPts val="600"/>
              </a:spcBef>
              <a:buNone/>
            </a:pPr>
            <a:r>
              <a:rPr lang="en-US" sz="2400">
                <a:solidFill>
                  <a:srgbClr val="3333CC"/>
                </a:solidFill>
              </a:rPr>
              <a:t>1) Campus Ministry</a:t>
            </a:r>
          </a:p>
          <a:p>
            <a:pPr marL="990596" lvl="1" indent="-533396" hangingPunct="1">
              <a:lnSpc>
                <a:spcPct val="120000"/>
              </a:lnSpc>
              <a:spcBef>
                <a:spcPts val="500"/>
              </a:spcBef>
              <a:buNone/>
            </a:pPr>
            <a:r>
              <a:rPr lang="en-US" sz="2000"/>
              <a:t> a)	 Equipped to equip</a:t>
            </a:r>
          </a:p>
          <a:p>
            <a:pPr marL="990596" lvl="1" indent="-533396" hangingPunct="1">
              <a:lnSpc>
                <a:spcPct val="120000"/>
              </a:lnSpc>
              <a:spcBef>
                <a:spcPts val="500"/>
              </a:spcBef>
              <a:buNone/>
            </a:pPr>
            <a:r>
              <a:rPr lang="en-US" sz="2000"/>
              <a:t> b)	 Dedicated team (focused,</a:t>
            </a:r>
          </a:p>
          <a:p>
            <a:pPr marL="990596" lvl="1" indent="-533396" hangingPunct="1">
              <a:lnSpc>
                <a:spcPct val="120000"/>
              </a:lnSpc>
              <a:spcBef>
                <a:spcPts val="500"/>
              </a:spcBef>
              <a:buNone/>
            </a:pPr>
            <a:r>
              <a:rPr lang="en-US" sz="2000"/>
              <a:t>	 long-term investment)</a:t>
            </a:r>
          </a:p>
          <a:p>
            <a:pPr marL="990596" lvl="1" indent="-533396" hangingPunct="1">
              <a:lnSpc>
                <a:spcPct val="120000"/>
              </a:lnSpc>
              <a:spcBef>
                <a:spcPts val="500"/>
              </a:spcBef>
              <a:buNone/>
            </a:pPr>
            <a:r>
              <a:rPr lang="en-US" sz="2000"/>
              <a:t> c)    Staff presence (24/7)</a:t>
            </a:r>
          </a:p>
          <a:p>
            <a:pPr marL="990596" lvl="1" indent="-533396" hangingPunct="1">
              <a:lnSpc>
                <a:spcPct val="120000"/>
              </a:lnSpc>
              <a:spcBef>
                <a:spcPts val="500"/>
              </a:spcBef>
              <a:buNone/>
            </a:pPr>
            <a:r>
              <a:rPr lang="en-US" sz="2000"/>
              <a:t> d)	 Resident community</a:t>
            </a:r>
          </a:p>
          <a:p>
            <a:pPr marL="990596" lvl="1" indent="-533396" hangingPunct="1">
              <a:lnSpc>
                <a:spcPct val="120000"/>
              </a:lnSpc>
              <a:spcBef>
                <a:spcPts val="500"/>
              </a:spcBef>
              <a:buNone/>
            </a:pPr>
            <a:r>
              <a:rPr lang="en-US" sz="2000"/>
              <a:t>	 (“body life”)</a:t>
            </a:r>
          </a:p>
        </p:txBody>
      </p:sp>
      <p:pic>
        <p:nvPicPr>
          <p:cNvPr id="4" name="Picture 4">
            <a:extLst>
              <a:ext uri="{FF2B5EF4-FFF2-40B4-BE49-F238E27FC236}">
                <a16:creationId xmlns:a16="http://schemas.microsoft.com/office/drawing/2014/main" id="{5EABCF77-0105-267E-E9A2-475DEE96E693}"/>
              </a:ext>
            </a:extLst>
          </p:cNvPr>
          <p:cNvPicPr>
            <a:picLocks noChangeAspect="1"/>
          </p:cNvPicPr>
          <p:nvPr/>
        </p:nvPicPr>
        <p:blipFill>
          <a:blip r:embed="rId3"/>
          <a:srcRect l="6022" r="6022"/>
          <a:stretch>
            <a:fillRect/>
          </a:stretch>
        </p:blipFill>
        <p:spPr>
          <a:xfrm>
            <a:off x="4572000" y="3276596"/>
            <a:ext cx="4114800" cy="3122611"/>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55B265-2F2E-B34F-8D85-76FD5DE06E3D}"/>
              </a:ext>
            </a:extLst>
          </p:cNvPr>
          <p:cNvSpPr txBox="1">
            <a:spLocks noGrp="1"/>
          </p:cNvSpPr>
          <p:nvPr>
            <p:ph type="title"/>
          </p:nvPr>
        </p:nvSpPr>
        <p:spPr/>
        <p:txBody>
          <a:bodyPr/>
          <a:lstStyle/>
          <a:p>
            <a:pPr lvl="0" hangingPunct="1"/>
            <a:r>
              <a:rPr lang="en-US">
                <a:latin typeface="Aladdin" pitchFamily="2"/>
              </a:rPr>
              <a:t>ISI’s Mobilization Strategies…</a:t>
            </a:r>
          </a:p>
        </p:txBody>
      </p:sp>
      <p:sp>
        <p:nvSpPr>
          <p:cNvPr id="3" name="Rectangle 3">
            <a:extLst>
              <a:ext uri="{FF2B5EF4-FFF2-40B4-BE49-F238E27FC236}">
                <a16:creationId xmlns:a16="http://schemas.microsoft.com/office/drawing/2014/main" id="{9EDBDD2B-A19A-85BD-C638-D91720735BCB}"/>
              </a:ext>
            </a:extLst>
          </p:cNvPr>
          <p:cNvSpPr txBox="1">
            <a:spLocks noGrp="1"/>
          </p:cNvSpPr>
          <p:nvPr>
            <p:ph idx="1"/>
          </p:nvPr>
        </p:nvSpPr>
        <p:spPr>
          <a:xfrm>
            <a:off x="457200" y="2209803"/>
            <a:ext cx="7772400" cy="3962396"/>
          </a:xfrm>
        </p:spPr>
        <p:txBody>
          <a:bodyPr/>
          <a:lstStyle/>
          <a:p>
            <a:pPr marL="609603" lvl="0" indent="-609603" hangingPunct="1">
              <a:spcBef>
                <a:spcPts val="600"/>
              </a:spcBef>
              <a:buNone/>
            </a:pPr>
            <a:r>
              <a:rPr lang="en-US" sz="2400">
                <a:solidFill>
                  <a:srgbClr val="3333CC"/>
                </a:solidFill>
              </a:rPr>
              <a:t>2) Church Mobilization</a:t>
            </a:r>
          </a:p>
          <a:p>
            <a:pPr marL="609603" lvl="0" indent="-609603" hangingPunct="1">
              <a:lnSpc>
                <a:spcPct val="130000"/>
              </a:lnSpc>
              <a:spcBef>
                <a:spcPts val="500"/>
              </a:spcBef>
              <a:buNone/>
            </a:pPr>
            <a:r>
              <a:rPr lang="en-US" sz="2000">
                <a:solidFill>
                  <a:srgbClr val="333399"/>
                </a:solidFill>
              </a:rPr>
              <a:t>	</a:t>
            </a:r>
            <a:r>
              <a:rPr lang="en-US" sz="2000"/>
              <a:t>a) Volunteer mobilization</a:t>
            </a:r>
          </a:p>
          <a:p>
            <a:pPr marL="609603" lvl="0" indent="-609603" hangingPunct="1">
              <a:lnSpc>
                <a:spcPct val="130000"/>
              </a:lnSpc>
              <a:spcBef>
                <a:spcPts val="500"/>
              </a:spcBef>
              <a:buNone/>
            </a:pPr>
            <a:r>
              <a:rPr lang="en-US" sz="2000"/>
              <a:t>	b) Global missions vision</a:t>
            </a:r>
          </a:p>
          <a:p>
            <a:pPr marL="609603" lvl="0" indent="-609603" hangingPunct="1">
              <a:lnSpc>
                <a:spcPct val="130000"/>
              </a:lnSpc>
              <a:spcBef>
                <a:spcPts val="500"/>
              </a:spcBef>
              <a:buNone/>
            </a:pPr>
            <a:r>
              <a:rPr lang="en-US" sz="2000"/>
              <a:t>	c) Corporate worship</a:t>
            </a:r>
          </a:p>
          <a:p>
            <a:pPr marL="609603" lvl="0" indent="-609603" hangingPunct="1">
              <a:lnSpc>
                <a:spcPct val="130000"/>
              </a:lnSpc>
              <a:spcBef>
                <a:spcPts val="500"/>
              </a:spcBef>
              <a:buNone/>
            </a:pPr>
            <a:r>
              <a:rPr lang="en-US" sz="2000"/>
              <a:t>	    experience</a:t>
            </a:r>
          </a:p>
          <a:p>
            <a:pPr marL="609603" lvl="0" indent="-609603" hangingPunct="1">
              <a:lnSpc>
                <a:spcPct val="130000"/>
              </a:lnSpc>
              <a:spcBef>
                <a:spcPts val="500"/>
              </a:spcBef>
              <a:buNone/>
            </a:pPr>
            <a:r>
              <a:rPr lang="en-US" sz="2000"/>
              <a:t>	d) Future generations</a:t>
            </a:r>
          </a:p>
        </p:txBody>
      </p:sp>
      <p:pic>
        <p:nvPicPr>
          <p:cNvPr id="4" name="Picture 4">
            <a:extLst>
              <a:ext uri="{FF2B5EF4-FFF2-40B4-BE49-F238E27FC236}">
                <a16:creationId xmlns:a16="http://schemas.microsoft.com/office/drawing/2014/main" id="{C2BB49CE-61C4-85B0-0065-DDBE1DF0B59C}"/>
              </a:ext>
            </a:extLst>
          </p:cNvPr>
          <p:cNvPicPr>
            <a:picLocks noChangeAspect="1"/>
          </p:cNvPicPr>
          <p:nvPr/>
        </p:nvPicPr>
        <p:blipFill>
          <a:blip r:embed="rId3"/>
          <a:srcRect/>
          <a:stretch>
            <a:fillRect/>
          </a:stretch>
        </p:blipFill>
        <p:spPr>
          <a:xfrm>
            <a:off x="4988344" y="3886200"/>
            <a:ext cx="3511296" cy="2514600"/>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6019B7-1136-245B-1D8E-5C3B24D897C4}"/>
              </a:ext>
            </a:extLst>
          </p:cNvPr>
          <p:cNvSpPr txBox="1">
            <a:spLocks noGrp="1"/>
          </p:cNvSpPr>
          <p:nvPr>
            <p:ph type="title"/>
          </p:nvPr>
        </p:nvSpPr>
        <p:spPr/>
        <p:txBody>
          <a:bodyPr/>
          <a:lstStyle/>
          <a:p>
            <a:pPr lvl="0" hangingPunct="1"/>
            <a:r>
              <a:rPr lang="en-US">
                <a:latin typeface="Aladdin" pitchFamily="2"/>
              </a:rPr>
              <a:t>ISI’s Mobilization Strategies…</a:t>
            </a:r>
          </a:p>
        </p:txBody>
      </p:sp>
      <p:sp>
        <p:nvSpPr>
          <p:cNvPr id="3" name="Rectangle 3">
            <a:extLst>
              <a:ext uri="{FF2B5EF4-FFF2-40B4-BE49-F238E27FC236}">
                <a16:creationId xmlns:a16="http://schemas.microsoft.com/office/drawing/2014/main" id="{AC81BFD2-89B0-5503-FF00-D2655E667F6D}"/>
              </a:ext>
            </a:extLst>
          </p:cNvPr>
          <p:cNvSpPr txBox="1">
            <a:spLocks noGrp="1"/>
          </p:cNvSpPr>
          <p:nvPr>
            <p:ph idx="1"/>
          </p:nvPr>
        </p:nvSpPr>
        <p:spPr>
          <a:xfrm>
            <a:off x="457200" y="2362196"/>
            <a:ext cx="7772400" cy="3810003"/>
          </a:xfrm>
        </p:spPr>
        <p:txBody>
          <a:bodyPr/>
          <a:lstStyle/>
          <a:p>
            <a:pPr marL="609603" lvl="0" indent="-609603" hangingPunct="1">
              <a:spcBef>
                <a:spcPts val="600"/>
              </a:spcBef>
              <a:buNone/>
            </a:pPr>
            <a:r>
              <a:rPr lang="en-US" sz="2400">
                <a:solidFill>
                  <a:srgbClr val="3333CC"/>
                </a:solidFill>
              </a:rPr>
              <a:t>3) Student Mobilization</a:t>
            </a:r>
          </a:p>
          <a:p>
            <a:pPr marL="609603" lvl="0" indent="-609603" hangingPunct="1">
              <a:lnSpc>
                <a:spcPct val="140000"/>
              </a:lnSpc>
              <a:spcBef>
                <a:spcPts val="500"/>
              </a:spcBef>
              <a:buNone/>
            </a:pPr>
            <a:r>
              <a:rPr lang="en-US" sz="2000">
                <a:solidFill>
                  <a:srgbClr val="3333CC"/>
                </a:solidFill>
              </a:rPr>
              <a:t>	</a:t>
            </a:r>
            <a:r>
              <a:rPr lang="en-US" sz="2000"/>
              <a:t>a)  Availability (time, energy, passion)</a:t>
            </a:r>
          </a:p>
          <a:p>
            <a:pPr marL="609603" lvl="0" indent="-609603" hangingPunct="1">
              <a:lnSpc>
                <a:spcPct val="140000"/>
              </a:lnSpc>
              <a:spcBef>
                <a:spcPts val="500"/>
              </a:spcBef>
              <a:buNone/>
            </a:pPr>
            <a:r>
              <a:rPr lang="en-US" sz="2000"/>
              <a:t>	b)  Accessibility (they’re there!)</a:t>
            </a:r>
          </a:p>
          <a:p>
            <a:pPr marL="609603" lvl="0" indent="-609603" hangingPunct="1">
              <a:lnSpc>
                <a:spcPct val="140000"/>
              </a:lnSpc>
              <a:spcBef>
                <a:spcPts val="500"/>
              </a:spcBef>
              <a:buNone/>
            </a:pPr>
            <a:r>
              <a:rPr lang="en-US" sz="2000"/>
              <a:t>	c)  Acceleration (next generation)</a:t>
            </a:r>
          </a:p>
        </p:txBody>
      </p:sp>
      <p:pic>
        <p:nvPicPr>
          <p:cNvPr id="4" name="Picture 2" descr="A group of people sitting around a table&#10;&#10;Description automatically generated with medium confidence">
            <a:extLst>
              <a:ext uri="{FF2B5EF4-FFF2-40B4-BE49-F238E27FC236}">
                <a16:creationId xmlns:a16="http://schemas.microsoft.com/office/drawing/2014/main" id="{E92A85CD-A477-C30B-ED22-14A166248125}"/>
              </a:ext>
            </a:extLst>
          </p:cNvPr>
          <p:cNvPicPr>
            <a:picLocks noChangeAspect="1"/>
          </p:cNvPicPr>
          <p:nvPr/>
        </p:nvPicPr>
        <p:blipFill>
          <a:blip r:embed="rId3"/>
          <a:stretch>
            <a:fillRect/>
          </a:stretch>
        </p:blipFill>
        <p:spPr>
          <a:xfrm>
            <a:off x="5046088" y="3886200"/>
            <a:ext cx="3793104" cy="2532897"/>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90D902-FA06-D27E-9CF2-45DBC4AF68A8}"/>
              </a:ext>
            </a:extLst>
          </p:cNvPr>
          <p:cNvSpPr txBox="1">
            <a:spLocks noGrp="1"/>
          </p:cNvSpPr>
          <p:nvPr>
            <p:ph type="title"/>
          </p:nvPr>
        </p:nvSpPr>
        <p:spPr>
          <a:xfrm>
            <a:off x="533396" y="914400"/>
            <a:ext cx="8212134" cy="1143000"/>
          </a:xfrm>
        </p:spPr>
        <p:txBody>
          <a:bodyPr anchorCtr="1"/>
          <a:lstStyle/>
          <a:p>
            <a:pPr lvl="0" algn="ctr" hangingPunct="1"/>
            <a:r>
              <a:rPr lang="en-US">
                <a:latin typeface="Aladdin" pitchFamily="2"/>
              </a:rPr>
              <a:t>Integrated Ministry Model</a:t>
            </a:r>
          </a:p>
        </p:txBody>
      </p:sp>
      <p:sp>
        <p:nvSpPr>
          <p:cNvPr id="3" name="Oval 97">
            <a:extLst>
              <a:ext uri="{FF2B5EF4-FFF2-40B4-BE49-F238E27FC236}">
                <a16:creationId xmlns:a16="http://schemas.microsoft.com/office/drawing/2014/main" id="{E4EB54A0-5424-4D1A-B8DE-5D85F6483DAB}"/>
              </a:ext>
            </a:extLst>
          </p:cNvPr>
          <p:cNvSpPr/>
          <p:nvPr/>
        </p:nvSpPr>
        <p:spPr>
          <a:xfrm>
            <a:off x="1143000" y="2057400"/>
            <a:ext cx="1676396" cy="1219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CC"/>
          </a:solidFill>
          <a:ln w="25402" cap="flat">
            <a:solidFill>
              <a:srgbClr val="000000"/>
            </a:solidFill>
            <a:prstDash val="solid"/>
            <a:roun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rPr>
              <a:t>Campus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rPr>
              <a:t>Ministry</a:t>
            </a:r>
          </a:p>
        </p:txBody>
      </p:sp>
      <p:sp>
        <p:nvSpPr>
          <p:cNvPr id="4" name="Oval 98">
            <a:extLst>
              <a:ext uri="{FF2B5EF4-FFF2-40B4-BE49-F238E27FC236}">
                <a16:creationId xmlns:a16="http://schemas.microsoft.com/office/drawing/2014/main" id="{187C6D17-FF1A-7C29-9305-7C23C878F9FA}"/>
              </a:ext>
            </a:extLst>
          </p:cNvPr>
          <p:cNvSpPr/>
          <p:nvPr/>
        </p:nvSpPr>
        <p:spPr>
          <a:xfrm>
            <a:off x="6248396" y="2057400"/>
            <a:ext cx="1752603" cy="1219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CC"/>
          </a:solidFill>
          <a:ln w="25402" cap="flat">
            <a:solidFill>
              <a:srgbClr val="000000"/>
            </a:solidFill>
            <a:prstDash val="solid"/>
            <a:roun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rPr>
              <a:t>Church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rPr>
              <a:t>Mobilization</a:t>
            </a:r>
          </a:p>
        </p:txBody>
      </p:sp>
      <p:sp>
        <p:nvSpPr>
          <p:cNvPr id="5" name="Oval 99">
            <a:extLst>
              <a:ext uri="{FF2B5EF4-FFF2-40B4-BE49-F238E27FC236}">
                <a16:creationId xmlns:a16="http://schemas.microsoft.com/office/drawing/2014/main" id="{159518F2-F66B-9762-18E9-271C874C9053}"/>
              </a:ext>
            </a:extLst>
          </p:cNvPr>
          <p:cNvSpPr/>
          <p:nvPr/>
        </p:nvSpPr>
        <p:spPr>
          <a:xfrm>
            <a:off x="3657600" y="5333996"/>
            <a:ext cx="1828800" cy="12954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CC"/>
          </a:solidFill>
          <a:ln w="25402" cap="flat">
            <a:solidFill>
              <a:srgbClr val="000000"/>
            </a:solidFill>
            <a:prstDash val="solid"/>
            <a:roun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rPr>
              <a:t>Student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rPr>
              <a:t>Mobilization</a:t>
            </a:r>
          </a:p>
        </p:txBody>
      </p:sp>
      <p:sp>
        <p:nvSpPr>
          <p:cNvPr id="6" name="Line 101">
            <a:extLst>
              <a:ext uri="{FF2B5EF4-FFF2-40B4-BE49-F238E27FC236}">
                <a16:creationId xmlns:a16="http://schemas.microsoft.com/office/drawing/2014/main" id="{0F7FEDD4-E153-7D79-3D97-EC27C690C6EB}"/>
              </a:ext>
            </a:extLst>
          </p:cNvPr>
          <p:cNvSpPr/>
          <p:nvPr/>
        </p:nvSpPr>
        <p:spPr>
          <a:xfrm>
            <a:off x="2743200" y="2895603"/>
            <a:ext cx="761996" cy="3810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cap="flat">
            <a:solidFill>
              <a:srgbClr val="000000"/>
            </a:solidFill>
            <a:prstDash val="solid"/>
            <a:round/>
            <a:tailEnd type="arrow"/>
          </a:ln>
        </p:spPr>
        <p:txBody>
          <a:bodyPr vert="horz" wrap="non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7" name="Oval 100">
            <a:extLst>
              <a:ext uri="{FF2B5EF4-FFF2-40B4-BE49-F238E27FC236}">
                <a16:creationId xmlns:a16="http://schemas.microsoft.com/office/drawing/2014/main" id="{4A337272-9BD1-2C91-7CAF-D75DBC4022C6}"/>
              </a:ext>
            </a:extLst>
          </p:cNvPr>
          <p:cNvSpPr txBox="1">
            <a:spLocks noGrp="1"/>
          </p:cNvSpPr>
          <p:nvPr>
            <p:ph idx="1"/>
          </p:nvPr>
        </p:nvSpPr>
        <p:spPr>
          <a:xfrm>
            <a:off x="3429000" y="2590796"/>
            <a:ext cx="2362196" cy="2209803"/>
          </a:xfrm>
          <a:solidFill>
            <a:srgbClr val="FFFFCC"/>
          </a:solidFill>
          <a:ln w="19046">
            <a:solidFill>
              <a:srgbClr val="000000"/>
            </a:solidFill>
            <a:prstDash val="solid"/>
            <a:round/>
          </a:ln>
        </p:spPr>
        <p:txBody>
          <a:bodyPr wrap="none" anchor="ctr" anchorCtr="1"/>
          <a:lstStyle/>
          <a:p>
            <a:pPr lvl="0" algn="ctr" hangingPunct="1">
              <a:spcBef>
                <a:spcPts val="0"/>
              </a:spcBef>
              <a:buNone/>
            </a:pPr>
            <a:r>
              <a:rPr lang="en-US" sz="1600">
                <a:latin typeface="Times New Roman" pitchFamily="18"/>
              </a:rPr>
              <a:t>International</a:t>
            </a:r>
          </a:p>
          <a:p>
            <a:pPr lvl="0" algn="ctr" hangingPunct="1">
              <a:spcBef>
                <a:spcPts val="0"/>
              </a:spcBef>
              <a:buNone/>
            </a:pPr>
            <a:r>
              <a:rPr lang="en-US" sz="1600">
                <a:latin typeface="Times New Roman" pitchFamily="18"/>
              </a:rPr>
              <a:t>Students befriended,</a:t>
            </a:r>
          </a:p>
          <a:p>
            <a:pPr lvl="0" algn="ctr" hangingPunct="1">
              <a:spcBef>
                <a:spcPts val="0"/>
              </a:spcBef>
              <a:buNone/>
            </a:pPr>
            <a:r>
              <a:rPr lang="en-US" sz="1600">
                <a:latin typeface="Times New Roman" pitchFamily="18"/>
              </a:rPr>
              <a:t>led to a personal relation-</a:t>
            </a:r>
          </a:p>
          <a:p>
            <a:pPr lvl="0" algn="ctr" hangingPunct="1">
              <a:spcBef>
                <a:spcPts val="0"/>
              </a:spcBef>
              <a:buNone/>
            </a:pPr>
            <a:r>
              <a:rPr lang="en-US" sz="1600">
                <a:latin typeface="Times New Roman" pitchFamily="18"/>
              </a:rPr>
              <a:t>ship with Jesus Christ,</a:t>
            </a:r>
          </a:p>
          <a:p>
            <a:pPr lvl="0" algn="ctr" hangingPunct="1">
              <a:spcBef>
                <a:spcPts val="0"/>
              </a:spcBef>
              <a:buNone/>
            </a:pPr>
            <a:r>
              <a:rPr lang="en-US" sz="1600">
                <a:latin typeface="Times New Roman" pitchFamily="18"/>
              </a:rPr>
              <a:t>and discipled for</a:t>
            </a:r>
          </a:p>
          <a:p>
            <a:pPr lvl="0" algn="ctr" hangingPunct="1">
              <a:spcBef>
                <a:spcPts val="0"/>
              </a:spcBef>
              <a:buNone/>
            </a:pPr>
            <a:r>
              <a:rPr lang="en-US" sz="1600">
                <a:latin typeface="Times New Roman" pitchFamily="18"/>
              </a:rPr>
              <a:t>His service.</a:t>
            </a:r>
          </a:p>
        </p:txBody>
      </p:sp>
      <p:sp>
        <p:nvSpPr>
          <p:cNvPr id="8" name="Line 102">
            <a:extLst>
              <a:ext uri="{FF2B5EF4-FFF2-40B4-BE49-F238E27FC236}">
                <a16:creationId xmlns:a16="http://schemas.microsoft.com/office/drawing/2014/main" id="{03BE1F0A-B9EB-25A0-1664-961FB0409014}"/>
              </a:ext>
            </a:extLst>
          </p:cNvPr>
          <p:cNvSpPr/>
          <p:nvPr/>
        </p:nvSpPr>
        <p:spPr>
          <a:xfrm flipH="1">
            <a:off x="5638803" y="2895603"/>
            <a:ext cx="685800" cy="3047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cap="flat">
            <a:solidFill>
              <a:srgbClr val="000000"/>
            </a:solidFill>
            <a:prstDash val="solid"/>
            <a:round/>
            <a:tailEnd type="arrow"/>
          </a:ln>
        </p:spPr>
        <p:txBody>
          <a:bodyPr vert="horz" wrap="non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9" name="Line 103">
            <a:extLst>
              <a:ext uri="{FF2B5EF4-FFF2-40B4-BE49-F238E27FC236}">
                <a16:creationId xmlns:a16="http://schemas.microsoft.com/office/drawing/2014/main" id="{9C403559-922A-3B73-875B-91758BA39435}"/>
              </a:ext>
            </a:extLst>
          </p:cNvPr>
          <p:cNvSpPr/>
          <p:nvPr/>
        </p:nvSpPr>
        <p:spPr>
          <a:xfrm flipV="1">
            <a:off x="4572000" y="4800600"/>
            <a:ext cx="0" cy="5333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cap="flat">
            <a:solidFill>
              <a:srgbClr val="000000"/>
            </a:solidFill>
            <a:prstDash val="solid"/>
            <a:round/>
            <a:tailEnd type="arrow"/>
          </a:ln>
        </p:spPr>
        <p:txBody>
          <a:bodyPr vert="horz" wrap="non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0" name="Line 104">
            <a:extLst>
              <a:ext uri="{FF2B5EF4-FFF2-40B4-BE49-F238E27FC236}">
                <a16:creationId xmlns:a16="http://schemas.microsoft.com/office/drawing/2014/main" id="{CA7995C1-6DF6-451E-7B0B-29E7E909EC99}"/>
              </a:ext>
            </a:extLst>
          </p:cNvPr>
          <p:cNvSpPr/>
          <p:nvPr/>
        </p:nvSpPr>
        <p:spPr>
          <a:xfrm>
            <a:off x="2743200" y="2362196"/>
            <a:ext cx="36576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FF0000"/>
            </a:solidFill>
            <a:custDash>
              <a:ds d="300000" sp="300000"/>
            </a:custDash>
            <a:round/>
            <a:headEnd type="arrow"/>
            <a:tailEnd type="arrow"/>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1" name="Line 105">
            <a:extLst>
              <a:ext uri="{FF2B5EF4-FFF2-40B4-BE49-F238E27FC236}">
                <a16:creationId xmlns:a16="http://schemas.microsoft.com/office/drawing/2014/main" id="{00F97E3B-77BE-DF75-9020-8B70A1CB16B1}"/>
              </a:ext>
            </a:extLst>
          </p:cNvPr>
          <p:cNvSpPr/>
          <p:nvPr/>
        </p:nvSpPr>
        <p:spPr>
          <a:xfrm>
            <a:off x="1981203" y="3276596"/>
            <a:ext cx="1752603" cy="24384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FF0000"/>
            </a:solidFill>
            <a:custDash>
              <a:ds d="300000" sp="300000"/>
            </a:custDash>
            <a:round/>
            <a:headEnd type="arrow"/>
            <a:tailEnd type="arrow"/>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2" name="Line 106">
            <a:extLst>
              <a:ext uri="{FF2B5EF4-FFF2-40B4-BE49-F238E27FC236}">
                <a16:creationId xmlns:a16="http://schemas.microsoft.com/office/drawing/2014/main" id="{CC005741-A921-D796-6BF5-F18600D35732}"/>
              </a:ext>
            </a:extLst>
          </p:cNvPr>
          <p:cNvSpPr/>
          <p:nvPr/>
        </p:nvSpPr>
        <p:spPr>
          <a:xfrm flipH="1">
            <a:off x="5410203" y="3276596"/>
            <a:ext cx="1752603" cy="24384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FF0000"/>
            </a:solidFill>
            <a:custDash>
              <a:ds d="300000" sp="300000"/>
            </a:custDash>
            <a:round/>
            <a:headEnd type="arrow"/>
            <a:tailEnd type="arrow"/>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3" name="Line 107">
            <a:extLst>
              <a:ext uri="{FF2B5EF4-FFF2-40B4-BE49-F238E27FC236}">
                <a16:creationId xmlns:a16="http://schemas.microsoft.com/office/drawing/2014/main" id="{EB77E4D3-923C-8261-22D1-4194B87ECCCA}"/>
              </a:ext>
            </a:extLst>
          </p:cNvPr>
          <p:cNvSpPr/>
          <p:nvPr/>
        </p:nvSpPr>
        <p:spPr>
          <a:xfrm flipH="1">
            <a:off x="2438403" y="4190996"/>
            <a:ext cx="1143000" cy="7619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cap="flat">
            <a:solidFill>
              <a:srgbClr val="6600FF"/>
            </a:solidFill>
            <a:prstDash val="solid"/>
            <a:round/>
            <a:tailEnd type="arrow"/>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4" name="Line 109">
            <a:extLst>
              <a:ext uri="{FF2B5EF4-FFF2-40B4-BE49-F238E27FC236}">
                <a16:creationId xmlns:a16="http://schemas.microsoft.com/office/drawing/2014/main" id="{F4274A7F-C7ED-2C67-60EB-B55596AA2937}"/>
              </a:ext>
            </a:extLst>
          </p:cNvPr>
          <p:cNvSpPr/>
          <p:nvPr/>
        </p:nvSpPr>
        <p:spPr>
          <a:xfrm>
            <a:off x="5638803" y="4190996"/>
            <a:ext cx="1143000" cy="685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cap="flat">
            <a:solidFill>
              <a:srgbClr val="6600FF"/>
            </a:solidFill>
            <a:prstDash val="solid"/>
            <a:round/>
            <a:tailEnd type="arrow"/>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Times New Roman" pitchFamily="18"/>
            </a:endParaRPr>
          </a:p>
        </p:txBody>
      </p:sp>
      <p:sp>
        <p:nvSpPr>
          <p:cNvPr id="15" name="WordArt 110">
            <a:extLst>
              <a:ext uri="{FF2B5EF4-FFF2-40B4-BE49-F238E27FC236}">
                <a16:creationId xmlns:a16="http://schemas.microsoft.com/office/drawing/2014/main" id="{224F8F2B-CEB5-52D6-1288-E807E29AA6F3}"/>
              </a:ext>
            </a:extLst>
          </p:cNvPr>
          <p:cNvSpPr/>
          <p:nvPr/>
        </p:nvSpPr>
        <p:spPr>
          <a:xfrm>
            <a:off x="1066803" y="5105396"/>
            <a:ext cx="1266828" cy="735013"/>
          </a:xfrm>
          <a:prstGeom prst="rect">
            <a:avLst/>
          </a:prstGeom>
          <a:scene3d>
            <a:camera prst="legacyPerspectiveFront">
              <a:rot lat="19799980" lon="19439992" rev="0"/>
            </a:camera>
            <a:lightRig rig="legacyNormal2" dir="t"/>
          </a:scene3d>
          <a:sp3d extrusionH="354000" prstMaterial="legacyPlastic">
            <a:bevelT w="13500" h="13500" prst="angle"/>
            <a:bevelB w="13500" h="13500" prst="angle"/>
            <a:extrusionClr>
              <a:srgbClr val="939676"/>
            </a:extrusionClr>
          </a:sp3d>
        </p:spPr>
        <p:txBody>
          <a:bodyPr vert="horz" wrap="none" lIns="91440" tIns="45720" rIns="91440" bIns="45720" fromWordArt="1" anchor="t" anchorCtr="1" compatLnSpc="1">
            <a:prstTxWarp prst="textPlain">
              <a:avLst/>
            </a:prstTxWarp>
            <a:noAutofit/>
            <a:scene3d>
              <a:camera prst="legacyPerspectiveFront">
                <a:rot lat="19799980" lon="19439992" rev="0"/>
              </a:camera>
              <a:lightRig rig="legacyNormal2" dir="t"/>
            </a:scene3d>
            <a:sp3d extrusionH="354000" prstMaterial="legacyPlastic">
              <a:bevelT w="13500" h="13500" prst="angle"/>
              <a:bevelB w="13500" h="13500" prst="angle"/>
              <a:extrusionClr>
                <a:srgbClr val="939676"/>
              </a:extrusionClr>
            </a:sp3d>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ln>
                  <a:noFill/>
                </a:ln>
                <a:gradFill>
                  <a:gsLst>
                    <a:gs pos="0">
                      <a:srgbClr val="707070"/>
                    </a:gs>
                    <a:gs pos="50000">
                      <a:srgbClr val="FFFFFF"/>
                    </a:gs>
                    <a:gs pos="100000">
                      <a:srgbClr val="707070"/>
                    </a:gs>
                  </a:gsLst>
                  <a:lin ang="2700000"/>
                </a:gradFill>
                <a:uFillTx/>
                <a:latin typeface="Impact" pitchFamily="34"/>
              </a:rPr>
              <a:t>Nations</a:t>
            </a:r>
          </a:p>
        </p:txBody>
      </p:sp>
      <p:sp>
        <p:nvSpPr>
          <p:cNvPr id="16" name="WordArt 111">
            <a:extLst>
              <a:ext uri="{FF2B5EF4-FFF2-40B4-BE49-F238E27FC236}">
                <a16:creationId xmlns:a16="http://schemas.microsoft.com/office/drawing/2014/main" id="{21CB2E5C-38DC-1600-689D-C1DAD8BE77B2}"/>
              </a:ext>
            </a:extLst>
          </p:cNvPr>
          <p:cNvSpPr/>
          <p:nvPr/>
        </p:nvSpPr>
        <p:spPr>
          <a:xfrm rot="27605">
            <a:off x="7162796" y="5181603"/>
            <a:ext cx="1266828" cy="735013"/>
          </a:xfrm>
          <a:prstGeom prst="rect">
            <a:avLst/>
          </a:prstGeom>
          <a:scene3d>
            <a:camera prst="legacyPerspectiveFront">
              <a:rot lat="19799980" lon="19439992" rev="0"/>
            </a:camera>
            <a:lightRig rig="legacyNormal2" dir="t"/>
          </a:scene3d>
          <a:sp3d extrusionH="354000" prstMaterial="legacyPlastic">
            <a:bevelT w="13500" h="13500" prst="angle"/>
            <a:bevelB w="13500" h="13500" prst="angle"/>
            <a:extrusionClr>
              <a:srgbClr val="939676"/>
            </a:extrusionClr>
          </a:sp3d>
        </p:spPr>
        <p:txBody>
          <a:bodyPr vert="horz" wrap="none" lIns="91440" tIns="45720" rIns="91440" bIns="45720" fromWordArt="1" anchor="t" anchorCtr="1" compatLnSpc="1">
            <a:prstTxWarp prst="textPlain">
              <a:avLst/>
            </a:prstTxWarp>
            <a:noAutofit/>
            <a:scene3d>
              <a:camera prst="legacyPerspectiveFront">
                <a:rot lat="19799980" lon="19439992" rev="0"/>
              </a:camera>
              <a:lightRig rig="legacyNormal2" dir="t"/>
            </a:scene3d>
            <a:sp3d extrusionH="354000" prstMaterial="legacyPlastic">
              <a:bevelT w="13500" h="13500" prst="angle"/>
              <a:bevelB w="13500" h="13500" prst="angle"/>
              <a:extrusionClr>
                <a:srgbClr val="939676"/>
              </a:extrusionClr>
            </a:sp3d>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ln>
                  <a:noFill/>
                </a:ln>
                <a:gradFill>
                  <a:gsLst>
                    <a:gs pos="0">
                      <a:srgbClr val="707070"/>
                    </a:gs>
                    <a:gs pos="50000">
                      <a:srgbClr val="FFFFFF"/>
                    </a:gs>
                    <a:gs pos="100000">
                      <a:srgbClr val="707070"/>
                    </a:gs>
                  </a:gsLst>
                  <a:lin ang="2700000"/>
                </a:gradFill>
                <a:uFillTx/>
                <a:latin typeface="Impact" pitchFamily="34"/>
              </a:rPr>
              <a:t>Nations</a:t>
            </a:r>
          </a:p>
        </p:txBody>
      </p:sp>
      <p:sp>
        <p:nvSpPr>
          <p:cNvPr id="17" name="Text Box 112">
            <a:extLst>
              <a:ext uri="{FF2B5EF4-FFF2-40B4-BE49-F238E27FC236}">
                <a16:creationId xmlns:a16="http://schemas.microsoft.com/office/drawing/2014/main" id="{60A7BE29-DEA4-8BB7-9E92-00732E79F1A3}"/>
              </a:ext>
            </a:extLst>
          </p:cNvPr>
          <p:cNvSpPr txBox="1"/>
          <p:nvPr/>
        </p:nvSpPr>
        <p:spPr>
          <a:xfrm>
            <a:off x="457200" y="3962396"/>
            <a:ext cx="1676396" cy="33655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pitchFamily="34"/>
              </a:rPr>
              <a:t>Interdependent</a:t>
            </a:r>
          </a:p>
        </p:txBody>
      </p:sp>
      <p:sp>
        <p:nvSpPr>
          <p:cNvPr id="18" name="Text Box 113">
            <a:extLst>
              <a:ext uri="{FF2B5EF4-FFF2-40B4-BE49-F238E27FC236}">
                <a16:creationId xmlns:a16="http://schemas.microsoft.com/office/drawing/2014/main" id="{6B76FD88-84F6-DC43-21F6-F375AEDCC73A}"/>
              </a:ext>
            </a:extLst>
          </p:cNvPr>
          <p:cNvSpPr txBox="1"/>
          <p:nvPr/>
        </p:nvSpPr>
        <p:spPr>
          <a:xfrm>
            <a:off x="7010403" y="3962396"/>
            <a:ext cx="1752603" cy="33655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pitchFamily="34"/>
              </a:rPr>
              <a:t>Synergistic</a:t>
            </a: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8362633-366A-C63C-D1AD-DD0449437D96}"/>
              </a:ext>
            </a:extLst>
          </p:cNvPr>
          <p:cNvPicPr>
            <a:picLocks noChangeAspect="1"/>
          </p:cNvPicPr>
          <p:nvPr/>
        </p:nvPicPr>
        <p:blipFill>
          <a:blip r:embed="rId3"/>
          <a:srcRect/>
          <a:stretch>
            <a:fillRect/>
          </a:stretch>
        </p:blipFill>
        <p:spPr>
          <a:xfrm>
            <a:off x="2209803" y="1743925"/>
            <a:ext cx="5060115" cy="3370158"/>
          </a:xfrm>
          <a:prstGeom prst="rect">
            <a:avLst/>
          </a:prstGeom>
          <a:noFill/>
          <a:ln cap="flat">
            <a:noFill/>
          </a:ln>
        </p:spPr>
      </p:pic>
      <p:sp>
        <p:nvSpPr>
          <p:cNvPr id="3" name="Rectangle 3">
            <a:extLst>
              <a:ext uri="{FF2B5EF4-FFF2-40B4-BE49-F238E27FC236}">
                <a16:creationId xmlns:a16="http://schemas.microsoft.com/office/drawing/2014/main" id="{89A47128-C65B-3D0F-1CD3-EBF0A2ED0BD4}"/>
              </a:ext>
            </a:extLst>
          </p:cNvPr>
          <p:cNvSpPr txBox="1">
            <a:spLocks noGrp="1"/>
          </p:cNvSpPr>
          <p:nvPr>
            <p:ph type="subTitle" idx="1"/>
          </p:nvPr>
        </p:nvSpPr>
        <p:spPr>
          <a:xfrm>
            <a:off x="1676396" y="4572000"/>
            <a:ext cx="7086600" cy="1295403"/>
          </a:xfrm>
        </p:spPr>
        <p:txBody>
          <a:bodyPr/>
          <a:lstStyle/>
          <a:p>
            <a:pPr lvl="0" hangingPunct="1">
              <a:spcBef>
                <a:spcPts val="700"/>
              </a:spcBef>
            </a:pPr>
            <a:endParaRPr lang="en-US" sz="2800">
              <a:latin typeface="Aladdin" pitchFamily="2"/>
            </a:endParaRPr>
          </a:p>
          <a:p>
            <a:pPr lvl="0" hangingPunct="1">
              <a:spcBef>
                <a:spcPts val="900"/>
              </a:spcBef>
            </a:pPr>
            <a:r>
              <a:rPr lang="en-US" sz="3600" b="1" i="1">
                <a:latin typeface="Aladdin" pitchFamily="2"/>
              </a:rPr>
              <a:t>ISI’s Integrated Ministry Model</a:t>
            </a:r>
          </a:p>
          <a:p>
            <a:pPr lvl="0" hangingPunct="1">
              <a:spcBef>
                <a:spcPts val="400"/>
              </a:spcBef>
            </a:pPr>
            <a:endParaRPr lang="en-US" sz="1600" b="1">
              <a:latin typeface="Aladdin" pitchFamily="2"/>
            </a:endParaRPr>
          </a:p>
          <a:p>
            <a:pPr lvl="0" hangingPunct="1">
              <a:spcBef>
                <a:spcPts val="500"/>
              </a:spcBef>
            </a:pPr>
            <a:r>
              <a:rPr lang="en-US" sz="2000">
                <a:latin typeface="Aladdin" pitchFamily="2"/>
              </a:rPr>
              <a:t>                </a:t>
            </a:r>
            <a:r>
              <a:rPr lang="en-US" sz="2000" b="1">
                <a:latin typeface="Aladdin" pitchFamily="2"/>
              </a:rPr>
              <a:t>Saturation - through Cooperation.</a:t>
            </a:r>
          </a:p>
        </p:txBody>
      </p:sp>
    </p:spTree>
  </p:cSld>
  <p:clrMapOvr>
    <a:masterClrMapping/>
  </p:clrMapOvr>
</p:sld>
</file>

<file path=ppt/theme/theme1.xml><?xml version="1.0" encoding="utf-8"?>
<a:theme xmlns:a="http://schemas.openxmlformats.org/drawingml/2006/main" name="Global">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file:///E:/Program%20Files/Microsoft%20Office/Templates/Presentation%20Designs/Global.pot</Template>
  <TotalTime>3524</TotalTime>
  <Words>1024</Words>
  <Application>Microsoft Office PowerPoint</Application>
  <PresentationFormat>On-screen Show (4:3)</PresentationFormat>
  <Paragraphs>94</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Aladdin</vt:lpstr>
      <vt:lpstr>Alameda Wide</vt:lpstr>
      <vt:lpstr>Aptos</vt:lpstr>
      <vt:lpstr>Arial</vt:lpstr>
      <vt:lpstr>Calligrapher</vt:lpstr>
      <vt:lpstr>Impact</vt:lpstr>
      <vt:lpstr>Tahoma</vt:lpstr>
      <vt:lpstr>Times New Roman</vt:lpstr>
      <vt:lpstr>Global</vt:lpstr>
      <vt:lpstr>PowerPoint Presentation</vt:lpstr>
      <vt:lpstr>Vision-Driven Ministry</vt:lpstr>
      <vt:lpstr>Goals:</vt:lpstr>
      <vt:lpstr>ISI’s Mobilization Strategies…</vt:lpstr>
      <vt:lpstr>ISI’s Mobilization Strategies…</vt:lpstr>
      <vt:lpstr>ISI’s Mobilization Strategies…</vt:lpstr>
      <vt:lpstr>Integrated Ministry Model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Mobilization Strategy</dc:title>
  <dc:creator>J. Gordon Decker</dc:creator>
  <cp:lastModifiedBy>Mickie Charlier</cp:lastModifiedBy>
  <cp:revision>109</cp:revision>
  <dcterms:created xsi:type="dcterms:W3CDTF">2001-04-05T22:32:11Z</dcterms:created>
  <dcterms:modified xsi:type="dcterms:W3CDTF">2024-02-19T22:41:14Z</dcterms:modified>
</cp:coreProperties>
</file>